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515703-A87C-47CD-8128-00900E1FDB57}" v="1" dt="2020-10-02T15:31:39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37" autoAdjust="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Ignacio" userId="158cc4aa-2f02-4a83-b6d6-ef3f0559c4da" providerId="ADAL" clId="{7A515703-A87C-47CD-8128-00900E1FDB57}"/>
    <pc:docChg chg="undo custSel addSld delSld modSld">
      <pc:chgData name="Luis Ignacio" userId="158cc4aa-2f02-4a83-b6d6-ef3f0559c4da" providerId="ADAL" clId="{7A515703-A87C-47CD-8128-00900E1FDB57}" dt="2020-10-02T15:53:40.338" v="132" actId="20577"/>
      <pc:docMkLst>
        <pc:docMk/>
      </pc:docMkLst>
      <pc:sldChg chg="modSp mod">
        <pc:chgData name="Luis Ignacio" userId="158cc4aa-2f02-4a83-b6d6-ef3f0559c4da" providerId="ADAL" clId="{7A515703-A87C-47CD-8128-00900E1FDB57}" dt="2020-10-02T15:29:30.841" v="16" actId="1076"/>
        <pc:sldMkLst>
          <pc:docMk/>
          <pc:sldMk cId="3928125338" sldId="256"/>
        </pc:sldMkLst>
        <pc:spChg chg="mod">
          <ac:chgData name="Luis Ignacio" userId="158cc4aa-2f02-4a83-b6d6-ef3f0559c4da" providerId="ADAL" clId="{7A515703-A87C-47CD-8128-00900E1FDB57}" dt="2020-10-02T15:29:30.841" v="16" actId="1076"/>
          <ac:spMkLst>
            <pc:docMk/>
            <pc:sldMk cId="3928125338" sldId="256"/>
            <ac:spMk id="35" creationId="{8F1F9F14-04E6-4DE5-9CBE-DCC7CF0FF6D3}"/>
          </ac:spMkLst>
        </pc:spChg>
      </pc:sldChg>
      <pc:sldChg chg="addSp delSp modSp mod">
        <pc:chgData name="Luis Ignacio" userId="158cc4aa-2f02-4a83-b6d6-ef3f0559c4da" providerId="ADAL" clId="{7A515703-A87C-47CD-8128-00900E1FDB57}" dt="2020-10-02T15:53:40.338" v="132" actId="20577"/>
        <pc:sldMkLst>
          <pc:docMk/>
          <pc:sldMk cId="688549602" sldId="257"/>
        </pc:sldMkLst>
        <pc:spChg chg="add mod">
          <ac:chgData name="Luis Ignacio" userId="158cc4aa-2f02-4a83-b6d6-ef3f0559c4da" providerId="ADAL" clId="{7A515703-A87C-47CD-8128-00900E1FDB57}" dt="2020-10-02T15:53:40.338" v="132" actId="20577"/>
          <ac:spMkLst>
            <pc:docMk/>
            <pc:sldMk cId="688549602" sldId="257"/>
            <ac:spMk id="2" creationId="{AB2133B8-154C-4E34-889D-D66F1EA60B11}"/>
          </ac:spMkLst>
        </pc:spChg>
        <pc:spChg chg="del mod">
          <ac:chgData name="Luis Ignacio" userId="158cc4aa-2f02-4a83-b6d6-ef3f0559c4da" providerId="ADAL" clId="{7A515703-A87C-47CD-8128-00900E1FDB57}" dt="2020-10-02T15:53:22.934" v="115" actId="478"/>
          <ac:spMkLst>
            <pc:docMk/>
            <pc:sldMk cId="688549602" sldId="257"/>
            <ac:spMk id="7" creationId="{49E498FC-3E73-4715-9573-647B8B07875C}"/>
          </ac:spMkLst>
        </pc:spChg>
        <pc:spChg chg="del mod">
          <ac:chgData name="Luis Ignacio" userId="158cc4aa-2f02-4a83-b6d6-ef3f0559c4da" providerId="ADAL" clId="{7A515703-A87C-47CD-8128-00900E1FDB57}" dt="2020-10-02T15:53:25.240" v="116" actId="478"/>
          <ac:spMkLst>
            <pc:docMk/>
            <pc:sldMk cId="688549602" sldId="257"/>
            <ac:spMk id="8" creationId="{84ACB895-E103-463E-80D0-A0AF28BA82E5}"/>
          </ac:spMkLst>
        </pc:spChg>
        <pc:spChg chg="mod">
          <ac:chgData name="Luis Ignacio" userId="158cc4aa-2f02-4a83-b6d6-ef3f0559c4da" providerId="ADAL" clId="{7A515703-A87C-47CD-8128-00900E1FDB57}" dt="2020-10-02T15:52:18.082" v="96" actId="2085"/>
          <ac:spMkLst>
            <pc:docMk/>
            <pc:sldMk cId="688549602" sldId="257"/>
            <ac:spMk id="113" creationId="{2351BFF9-89FD-4066-8E02-BE2838B6A54D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14" creationId="{DB0D019E-0E41-4757-BA26-83D27AF56F2C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15" creationId="{E8F8F39B-B4A6-4ABD-95D7-9E368DD7887C}"/>
          </ac:spMkLst>
        </pc:spChg>
        <pc:spChg chg="mod">
          <ac:chgData name="Luis Ignacio" userId="158cc4aa-2f02-4a83-b6d6-ef3f0559c4da" providerId="ADAL" clId="{7A515703-A87C-47CD-8128-00900E1FDB57}" dt="2020-10-02T15:52:41.522" v="104" actId="2085"/>
          <ac:spMkLst>
            <pc:docMk/>
            <pc:sldMk cId="688549602" sldId="257"/>
            <ac:spMk id="118" creationId="{25B7058C-B9D7-4B59-9589-DB04B382226C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19" creationId="{6A6455E0-6452-4EA0-A226-E33A1FCAF74F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20" creationId="{836546A1-DC9B-4CD6-97F3-2E1B2B5C0EF1}"/>
          </ac:spMkLst>
        </pc:spChg>
        <pc:spChg chg="mod">
          <ac:chgData name="Luis Ignacio" userId="158cc4aa-2f02-4a83-b6d6-ef3f0559c4da" providerId="ADAL" clId="{7A515703-A87C-47CD-8128-00900E1FDB57}" dt="2020-10-02T15:52:43.365" v="105" actId="2085"/>
          <ac:spMkLst>
            <pc:docMk/>
            <pc:sldMk cId="688549602" sldId="257"/>
            <ac:spMk id="123" creationId="{0B6D7D56-8939-4F1A-90DF-F650F667A297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24" creationId="{DC99C694-0545-4183-807B-7BA93AE9F676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25" creationId="{7F21D1E9-0C18-4D62-A06F-642326FF8D36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26" creationId="{B7392453-B91F-4260-A574-09B1A59F6712}"/>
          </ac:spMkLst>
        </pc:spChg>
        <pc:spChg chg="mod">
          <ac:chgData name="Luis Ignacio" userId="158cc4aa-2f02-4a83-b6d6-ef3f0559c4da" providerId="ADAL" clId="{7A515703-A87C-47CD-8128-00900E1FDB57}" dt="2020-10-02T15:52:21.954" v="97" actId="2085"/>
          <ac:spMkLst>
            <pc:docMk/>
            <pc:sldMk cId="688549602" sldId="257"/>
            <ac:spMk id="129" creationId="{C84B4EE5-56DD-4802-B293-B10D81D43756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30" creationId="{8D4B1ACE-7757-4B85-8668-C88327B0617C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31" creationId="{B9D1935E-8E64-40BF-83DF-4867D670A27D}"/>
          </ac:spMkLst>
        </pc:spChg>
        <pc:spChg chg="mod">
          <ac:chgData name="Luis Ignacio" userId="158cc4aa-2f02-4a83-b6d6-ef3f0559c4da" providerId="ADAL" clId="{7A515703-A87C-47CD-8128-00900E1FDB57}" dt="2020-10-02T15:52:39.140" v="103" actId="2085"/>
          <ac:spMkLst>
            <pc:docMk/>
            <pc:sldMk cId="688549602" sldId="257"/>
            <ac:spMk id="134" creationId="{00240C7B-9E7D-4030-8BFA-6E2F62E8F398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35" creationId="{A1811673-E482-4369-B2EB-8157E27C55A9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36" creationId="{94BD0FEA-20F2-4300-BB06-79F3B7DF9314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37" creationId="{10DDAB4D-6A11-4B12-95AB-503AAA39DFF9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38" creationId="{66B27E99-E5B2-4FC8-BE4A-EBB0C2B31A6A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39" creationId="{47F85087-C5C9-41BF-92C9-08C0F67285E6}"/>
          </ac:spMkLst>
        </pc:spChg>
        <pc:spChg chg="mod">
          <ac:chgData name="Luis Ignacio" userId="158cc4aa-2f02-4a83-b6d6-ef3f0559c4da" providerId="ADAL" clId="{7A515703-A87C-47CD-8128-00900E1FDB57}" dt="2020-10-02T15:52:45.460" v="106" actId="2085"/>
          <ac:spMkLst>
            <pc:docMk/>
            <pc:sldMk cId="688549602" sldId="257"/>
            <ac:spMk id="142" creationId="{0D17100C-5C51-4B91-A59B-0D347D641424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43" creationId="{9C73C147-ECFB-417E-8425-4DA3FE58A6D5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44" creationId="{D432428D-123D-4B2F-AAA7-E60D53197B2B}"/>
          </ac:spMkLst>
        </pc:spChg>
        <pc:spChg chg="mod">
          <ac:chgData name="Luis Ignacio" userId="158cc4aa-2f02-4a83-b6d6-ef3f0559c4da" providerId="ADAL" clId="{7A515703-A87C-47CD-8128-00900E1FDB57}" dt="2020-10-02T15:52:24.927" v="98" actId="2085"/>
          <ac:spMkLst>
            <pc:docMk/>
            <pc:sldMk cId="688549602" sldId="257"/>
            <ac:spMk id="147" creationId="{F89013C5-C095-4FF3-BB4F-6C25C32DE561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48" creationId="{2CF6CEDA-4C8B-416F-8A4B-35EA2138B23C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49" creationId="{0E6C5D1E-3695-459D-8DF3-EC816E4A350B}"/>
          </ac:spMkLst>
        </pc:spChg>
        <pc:spChg chg="mod">
          <ac:chgData name="Luis Ignacio" userId="158cc4aa-2f02-4a83-b6d6-ef3f0559c4da" providerId="ADAL" clId="{7A515703-A87C-47CD-8128-00900E1FDB57}" dt="2020-10-02T15:52:33.002" v="102" actId="2085"/>
          <ac:spMkLst>
            <pc:docMk/>
            <pc:sldMk cId="688549602" sldId="257"/>
            <ac:spMk id="153" creationId="{1D54A537-DB63-4BA5-B0DC-B011218EA24A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54" creationId="{90E1BF6B-6CD5-4661-96CF-AEA6F8E2685F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55" creationId="{36602AF8-C16B-4F93-B0EF-EADF44539F2C}"/>
          </ac:spMkLst>
        </pc:spChg>
        <pc:spChg chg="mod">
          <ac:chgData name="Luis Ignacio" userId="158cc4aa-2f02-4a83-b6d6-ef3f0559c4da" providerId="ADAL" clId="{7A515703-A87C-47CD-8128-00900E1FDB57}" dt="2020-10-02T15:52:27.080" v="99" actId="2085"/>
          <ac:spMkLst>
            <pc:docMk/>
            <pc:sldMk cId="688549602" sldId="257"/>
            <ac:spMk id="158" creationId="{17369CAE-A7B5-4DE7-8FA8-CC9E873FB61F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59" creationId="{28F9FC5C-581F-4526-B828-DE3DB242AD96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60" creationId="{964FBE83-8471-4F5F-9F64-367EE7DF8F71}"/>
          </ac:spMkLst>
        </pc:spChg>
        <pc:spChg chg="mod">
          <ac:chgData name="Luis Ignacio" userId="158cc4aa-2f02-4a83-b6d6-ef3f0559c4da" providerId="ADAL" clId="{7A515703-A87C-47CD-8128-00900E1FDB57}" dt="2020-10-02T15:52:29.012" v="100" actId="2085"/>
          <ac:spMkLst>
            <pc:docMk/>
            <pc:sldMk cId="688549602" sldId="257"/>
            <ac:spMk id="163" creationId="{975FC0AB-462D-480F-BE58-50C85378F24F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64" creationId="{436C661F-EF73-4F45-BDF7-D9A0225DCFE6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65" creationId="{42D2CE00-844F-4F34-A806-6953296D4670}"/>
          </ac:spMkLst>
        </pc:spChg>
        <pc:spChg chg="mod">
          <ac:chgData name="Luis Ignacio" userId="158cc4aa-2f02-4a83-b6d6-ef3f0559c4da" providerId="ADAL" clId="{7A515703-A87C-47CD-8128-00900E1FDB57}" dt="2020-10-02T15:52:30.991" v="101" actId="2085"/>
          <ac:spMkLst>
            <pc:docMk/>
            <pc:sldMk cId="688549602" sldId="257"/>
            <ac:spMk id="168" creationId="{8168D66C-8E63-4C8C-9C81-9C94E1FAB3BC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69" creationId="{E7CB6385-DC09-4A0E-81F0-1CD34B2E574E}"/>
          </ac:spMkLst>
        </pc:spChg>
        <pc:spChg chg="mod">
          <ac:chgData name="Luis Ignacio" userId="158cc4aa-2f02-4a83-b6d6-ef3f0559c4da" providerId="ADAL" clId="{7A515703-A87C-47CD-8128-00900E1FDB57}" dt="2020-10-02T15:52:12.188" v="95" actId="208"/>
          <ac:spMkLst>
            <pc:docMk/>
            <pc:sldMk cId="688549602" sldId="257"/>
            <ac:spMk id="170" creationId="{BA4263ED-D045-4888-97D8-E9C8414F122B}"/>
          </ac:spMkLst>
        </pc:spChg>
        <pc:spChg chg="mod">
          <ac:chgData name="Luis Ignacio" userId="158cc4aa-2f02-4a83-b6d6-ef3f0559c4da" providerId="ADAL" clId="{7A515703-A87C-47CD-8128-00900E1FDB57}" dt="2020-10-02T15:53:19.779" v="114" actId="1076"/>
          <ac:spMkLst>
            <pc:docMk/>
            <pc:sldMk cId="688549602" sldId="257"/>
            <ac:spMk id="171" creationId="{C021C012-1281-4ADD-A15B-51F4CE73FB49}"/>
          </ac:spMkLst>
        </pc:spChg>
        <pc:spChg chg="mod">
          <ac:chgData name="Luis Ignacio" userId="158cc4aa-2f02-4a83-b6d6-ef3f0559c4da" providerId="ADAL" clId="{7A515703-A87C-47CD-8128-00900E1FDB57}" dt="2020-10-02T15:52:52.564" v="107" actId="2085"/>
          <ac:spMkLst>
            <pc:docMk/>
            <pc:sldMk cId="688549602" sldId="257"/>
            <ac:spMk id="172" creationId="{4ED8ADE3-21B8-4DCF-A6B6-B7E6A7DF93CC}"/>
          </ac:spMkLst>
        </pc:spChg>
        <pc:spChg chg="mod">
          <ac:chgData name="Luis Ignacio" userId="158cc4aa-2f02-4a83-b6d6-ef3f0559c4da" providerId="ADAL" clId="{7A515703-A87C-47CD-8128-00900E1FDB57}" dt="2020-10-02T15:52:59.170" v="108" actId="2085"/>
          <ac:spMkLst>
            <pc:docMk/>
            <pc:sldMk cId="688549602" sldId="257"/>
            <ac:spMk id="173" creationId="{EDC2E116-9CCD-4576-809A-701267D26888}"/>
          </ac:spMkLst>
        </pc:spChg>
        <pc:spChg chg="mod">
          <ac:chgData name="Luis Ignacio" userId="158cc4aa-2f02-4a83-b6d6-ef3f0559c4da" providerId="ADAL" clId="{7A515703-A87C-47CD-8128-00900E1FDB57}" dt="2020-10-02T15:53:05.622" v="110" actId="2085"/>
          <ac:spMkLst>
            <pc:docMk/>
            <pc:sldMk cId="688549602" sldId="257"/>
            <ac:spMk id="182" creationId="{C13166F3-4775-4180-9580-03BCB367ED20}"/>
          </ac:spMkLst>
        </pc:spChg>
        <pc:spChg chg="mod">
          <ac:chgData name="Luis Ignacio" userId="158cc4aa-2f02-4a83-b6d6-ef3f0559c4da" providerId="ADAL" clId="{7A515703-A87C-47CD-8128-00900E1FDB57}" dt="2020-10-02T15:53:08.415" v="111" actId="2085"/>
          <ac:spMkLst>
            <pc:docMk/>
            <pc:sldMk cId="688549602" sldId="257"/>
            <ac:spMk id="183" creationId="{13A0C297-7B24-4A31-835F-8296272D1FF0}"/>
          </ac:spMkLst>
        </pc:spChg>
        <pc:grpChg chg="mod">
          <ac:chgData name="Luis Ignacio" userId="158cc4aa-2f02-4a83-b6d6-ef3f0559c4da" providerId="ADAL" clId="{7A515703-A87C-47CD-8128-00900E1FDB57}" dt="2020-10-02T15:33:55.155" v="77" actId="1076"/>
          <ac:grpSpMkLst>
            <pc:docMk/>
            <pc:sldMk cId="688549602" sldId="257"/>
            <ac:grpSpMk id="111" creationId="{8B02EF7E-A474-44AA-844C-DBE79DBC91E7}"/>
          </ac:grpSpMkLst>
        </pc:grpChg>
        <pc:picChg chg="mod">
          <ac:chgData name="Luis Ignacio" userId="158cc4aa-2f02-4a83-b6d6-ef3f0559c4da" providerId="ADAL" clId="{7A515703-A87C-47CD-8128-00900E1FDB57}" dt="2020-10-02T15:53:02.436" v="109" actId="2085"/>
          <ac:picMkLst>
            <pc:docMk/>
            <pc:sldMk cId="688549602" sldId="257"/>
            <ac:picMk id="176" creationId="{71A3C487-B72E-44F1-B025-F6A23597915E}"/>
          </ac:picMkLst>
        </pc:picChg>
        <pc:cxnChg chg="mod">
          <ac:chgData name="Luis Ignacio" userId="158cc4aa-2f02-4a83-b6d6-ef3f0559c4da" providerId="ADAL" clId="{7A515703-A87C-47CD-8128-00900E1FDB57}" dt="2020-10-02T15:53:22.934" v="115" actId="478"/>
          <ac:cxnSpMkLst>
            <pc:docMk/>
            <pc:sldMk cId="688549602" sldId="257"/>
            <ac:cxnSpMk id="4" creationId="{05357E34-1ED3-45F6-9542-7FC791F51311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5" creationId="{B169DE84-7747-404D-8B90-F79535B796E0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23" creationId="{9E8E0DBD-626E-4F1A-9926-951939FACF75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34" creationId="{C47E3484-510F-49B3-AB6B-0B355A4597AF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35" creationId="{86D52A10-D09F-4CD3-8525-ABF4D9F04C72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51" creationId="{78435FF7-D2D8-46FE-AF6D-9F74352C6AC6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52" creationId="{441F384D-6A56-4D61-B4D3-9E0B08193985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64" creationId="{5924A2DF-C8F1-4B90-9826-E77F62F5765C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65" creationId="{2CDADDF3-20E4-4CA1-92CA-3A34627E90C9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85" creationId="{D8168FBF-4C82-4015-A173-689113599EA3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86" creationId="{2C0BC405-0C23-42CE-B688-93E5271D5D58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96" creationId="{2E789B9F-2357-4A35-A536-824AF2D203DF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97" creationId="{52B3231E-D2A6-4901-9248-82BFCD565775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103" creationId="{8C10B0FF-671B-4534-B06C-6A685156828C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174" creationId="{A18E604F-06D0-4CD2-B591-37E3B6F52CDC}"/>
          </ac:cxnSpMkLst>
        </pc:cxnChg>
        <pc:cxnChg chg="mod">
          <ac:chgData name="Luis Ignacio" userId="158cc4aa-2f02-4a83-b6d6-ef3f0559c4da" providerId="ADAL" clId="{7A515703-A87C-47CD-8128-00900E1FDB57}" dt="2020-10-02T15:52:12.188" v="95" actId="208"/>
          <ac:cxnSpMkLst>
            <pc:docMk/>
            <pc:sldMk cId="688549602" sldId="257"/>
            <ac:cxnSpMk id="179" creationId="{A90BFF28-1682-4382-8EE5-7BB9C71BCBCB}"/>
          </ac:cxnSpMkLst>
        </pc:cxnChg>
      </pc:sldChg>
      <pc:sldChg chg="modSp del mod">
        <pc:chgData name="Luis Ignacio" userId="158cc4aa-2f02-4a83-b6d6-ef3f0559c4da" providerId="ADAL" clId="{7A515703-A87C-47CD-8128-00900E1FDB57}" dt="2020-10-02T15:30:20.990" v="19" actId="47"/>
        <pc:sldMkLst>
          <pc:docMk/>
          <pc:sldMk cId="2039826549" sldId="258"/>
        </pc:sldMkLst>
        <pc:spChg chg="mod">
          <ac:chgData name="Luis Ignacio" userId="158cc4aa-2f02-4a83-b6d6-ef3f0559c4da" providerId="ADAL" clId="{7A515703-A87C-47CD-8128-00900E1FDB57}" dt="2020-10-02T15:29:42.576" v="17" actId="1076"/>
          <ac:spMkLst>
            <pc:docMk/>
            <pc:sldMk cId="2039826549" sldId="258"/>
            <ac:spMk id="7" creationId="{49E498FC-3E73-4715-9573-647B8B07875C}"/>
          </ac:spMkLst>
        </pc:spChg>
        <pc:cxnChg chg="mod">
          <ac:chgData name="Luis Ignacio" userId="158cc4aa-2f02-4a83-b6d6-ef3f0559c4da" providerId="ADAL" clId="{7A515703-A87C-47CD-8128-00900E1FDB57}" dt="2020-10-02T15:29:42.576" v="17" actId="1076"/>
          <ac:cxnSpMkLst>
            <pc:docMk/>
            <pc:sldMk cId="2039826549" sldId="258"/>
            <ac:cxnSpMk id="4" creationId="{05357E34-1ED3-45F6-9542-7FC791F51311}"/>
          </ac:cxnSpMkLst>
        </pc:cxnChg>
      </pc:sldChg>
      <pc:sldChg chg="modSp add del mod">
        <pc:chgData name="Luis Ignacio" userId="158cc4aa-2f02-4a83-b6d6-ef3f0559c4da" providerId="ADAL" clId="{7A515703-A87C-47CD-8128-00900E1FDB57}" dt="2020-10-02T15:30:20.990" v="19" actId="47"/>
        <pc:sldMkLst>
          <pc:docMk/>
          <pc:sldMk cId="2543374910" sldId="259"/>
        </pc:sldMkLst>
        <pc:spChg chg="mod">
          <ac:chgData name="Luis Ignacio" userId="158cc4aa-2f02-4a83-b6d6-ef3f0559c4da" providerId="ADAL" clId="{7A515703-A87C-47CD-8128-00900E1FDB57}" dt="2020-10-02T15:29:20.634" v="15" actId="1076"/>
          <ac:spMkLst>
            <pc:docMk/>
            <pc:sldMk cId="2543374910" sldId="259"/>
            <ac:spMk id="7" creationId="{49E498FC-3E73-4715-9573-647B8B07875C}"/>
          </ac:spMkLst>
        </pc:spChg>
        <pc:graphicFrameChg chg="modGraphic">
          <ac:chgData name="Luis Ignacio" userId="158cc4aa-2f02-4a83-b6d6-ef3f0559c4da" providerId="ADAL" clId="{7A515703-A87C-47CD-8128-00900E1FDB57}" dt="2020-10-02T15:28:03.263" v="13" actId="14734"/>
          <ac:graphicFrameMkLst>
            <pc:docMk/>
            <pc:sldMk cId="2543374910" sldId="259"/>
            <ac:graphicFrameMk id="110" creationId="{F8247B61-B8F7-4D2C-AA6F-0A2504D670D1}"/>
          </ac:graphicFrameMkLst>
        </pc:graphicFrameChg>
        <pc:cxnChg chg="mod">
          <ac:chgData name="Luis Ignacio" userId="158cc4aa-2f02-4a83-b6d6-ef3f0559c4da" providerId="ADAL" clId="{7A515703-A87C-47CD-8128-00900E1FDB57}" dt="2020-10-02T15:29:20.634" v="15" actId="1076"/>
          <ac:cxnSpMkLst>
            <pc:docMk/>
            <pc:sldMk cId="2543374910" sldId="259"/>
            <ac:cxnSpMk id="4" creationId="{05357E34-1ED3-45F6-9542-7FC791F51311}"/>
          </ac:cxnSpMkLst>
        </pc:cxnChg>
      </pc:sldChg>
      <pc:sldChg chg="delSp modSp add mod">
        <pc:chgData name="Luis Ignacio" userId="158cc4aa-2f02-4a83-b6d6-ef3f0559c4da" providerId="ADAL" clId="{7A515703-A87C-47CD-8128-00900E1FDB57}" dt="2020-10-02T15:32:48.875" v="75" actId="14734"/>
        <pc:sldMkLst>
          <pc:docMk/>
          <pc:sldMk cId="3890067009" sldId="260"/>
        </pc:sldMkLst>
        <pc:spChg chg="del">
          <ac:chgData name="Luis Ignacio" userId="158cc4aa-2f02-4a83-b6d6-ef3f0559c4da" providerId="ADAL" clId="{7A515703-A87C-47CD-8128-00900E1FDB57}" dt="2020-10-02T15:30:36.537" v="21" actId="478"/>
          <ac:spMkLst>
            <pc:docMk/>
            <pc:sldMk cId="3890067009" sldId="260"/>
            <ac:spMk id="7" creationId="{49E498FC-3E73-4715-9573-647B8B07875C}"/>
          </ac:spMkLst>
        </pc:spChg>
        <pc:spChg chg="del">
          <ac:chgData name="Luis Ignacio" userId="158cc4aa-2f02-4a83-b6d6-ef3f0559c4da" providerId="ADAL" clId="{7A515703-A87C-47CD-8128-00900E1FDB57}" dt="2020-10-02T15:30:36.537" v="21" actId="478"/>
          <ac:spMkLst>
            <pc:docMk/>
            <pc:sldMk cId="3890067009" sldId="260"/>
            <ac:spMk id="8" creationId="{84ACB895-E103-463E-80D0-A0AF28BA82E5}"/>
          </ac:spMkLst>
        </pc:spChg>
        <pc:spChg chg="del">
          <ac:chgData name="Luis Ignacio" userId="158cc4aa-2f02-4a83-b6d6-ef3f0559c4da" providerId="ADAL" clId="{7A515703-A87C-47CD-8128-00900E1FDB57}" dt="2020-10-02T15:30:33.195" v="20" actId="478"/>
          <ac:spMkLst>
            <pc:docMk/>
            <pc:sldMk cId="3890067009" sldId="260"/>
            <ac:spMk id="126" creationId="{B7392453-B91F-4260-A574-09B1A59F6712}"/>
          </ac:spMkLst>
        </pc:spChg>
        <pc:spChg chg="del">
          <ac:chgData name="Luis Ignacio" userId="158cc4aa-2f02-4a83-b6d6-ef3f0559c4da" providerId="ADAL" clId="{7A515703-A87C-47CD-8128-00900E1FDB57}" dt="2020-10-02T15:30:33.195" v="20" actId="478"/>
          <ac:spMkLst>
            <pc:docMk/>
            <pc:sldMk cId="3890067009" sldId="260"/>
            <ac:spMk id="137" creationId="{10DDAB4D-6A11-4B12-95AB-503AAA39DFF9}"/>
          </ac:spMkLst>
        </pc:spChg>
        <pc:spChg chg="del">
          <ac:chgData name="Luis Ignacio" userId="158cc4aa-2f02-4a83-b6d6-ef3f0559c4da" providerId="ADAL" clId="{7A515703-A87C-47CD-8128-00900E1FDB57}" dt="2020-10-02T15:30:36.537" v="21" actId="478"/>
          <ac:spMkLst>
            <pc:docMk/>
            <pc:sldMk cId="3890067009" sldId="260"/>
            <ac:spMk id="138" creationId="{66B27E99-E5B2-4FC8-BE4A-EBB0C2B31A6A}"/>
          </ac:spMkLst>
        </pc:spChg>
        <pc:spChg chg="del">
          <ac:chgData name="Luis Ignacio" userId="158cc4aa-2f02-4a83-b6d6-ef3f0559c4da" providerId="ADAL" clId="{7A515703-A87C-47CD-8128-00900E1FDB57}" dt="2020-10-02T15:30:33.195" v="20" actId="478"/>
          <ac:spMkLst>
            <pc:docMk/>
            <pc:sldMk cId="3890067009" sldId="260"/>
            <ac:spMk id="139" creationId="{47F85087-C5C9-41BF-92C9-08C0F67285E6}"/>
          </ac:spMkLst>
        </pc:spChg>
        <pc:spChg chg="del">
          <ac:chgData name="Luis Ignacio" userId="158cc4aa-2f02-4a83-b6d6-ef3f0559c4da" providerId="ADAL" clId="{7A515703-A87C-47CD-8128-00900E1FDB57}" dt="2020-10-02T15:30:33.195" v="20" actId="478"/>
          <ac:spMkLst>
            <pc:docMk/>
            <pc:sldMk cId="3890067009" sldId="260"/>
            <ac:spMk id="171" creationId="{C021C012-1281-4ADD-A15B-51F4CE73FB49}"/>
          </ac:spMkLst>
        </pc:spChg>
        <pc:spChg chg="del">
          <ac:chgData name="Luis Ignacio" userId="158cc4aa-2f02-4a83-b6d6-ef3f0559c4da" providerId="ADAL" clId="{7A515703-A87C-47CD-8128-00900E1FDB57}" dt="2020-10-02T15:30:33.195" v="20" actId="478"/>
          <ac:spMkLst>
            <pc:docMk/>
            <pc:sldMk cId="3890067009" sldId="260"/>
            <ac:spMk id="172" creationId="{4ED8ADE3-21B8-4DCF-A6B6-B7E6A7DF93CC}"/>
          </ac:spMkLst>
        </pc:spChg>
        <pc:spChg chg="del">
          <ac:chgData name="Luis Ignacio" userId="158cc4aa-2f02-4a83-b6d6-ef3f0559c4da" providerId="ADAL" clId="{7A515703-A87C-47CD-8128-00900E1FDB57}" dt="2020-10-02T15:30:33.195" v="20" actId="478"/>
          <ac:spMkLst>
            <pc:docMk/>
            <pc:sldMk cId="3890067009" sldId="260"/>
            <ac:spMk id="173" creationId="{EDC2E116-9CCD-4576-809A-701267D26888}"/>
          </ac:spMkLst>
        </pc:spChg>
        <pc:spChg chg="del">
          <ac:chgData name="Luis Ignacio" userId="158cc4aa-2f02-4a83-b6d6-ef3f0559c4da" providerId="ADAL" clId="{7A515703-A87C-47CD-8128-00900E1FDB57}" dt="2020-10-02T15:30:33.195" v="20" actId="478"/>
          <ac:spMkLst>
            <pc:docMk/>
            <pc:sldMk cId="3890067009" sldId="260"/>
            <ac:spMk id="182" creationId="{C13166F3-4775-4180-9580-03BCB367ED20}"/>
          </ac:spMkLst>
        </pc:spChg>
        <pc:spChg chg="del">
          <ac:chgData name="Luis Ignacio" userId="158cc4aa-2f02-4a83-b6d6-ef3f0559c4da" providerId="ADAL" clId="{7A515703-A87C-47CD-8128-00900E1FDB57}" dt="2020-10-02T15:30:33.195" v="20" actId="478"/>
          <ac:spMkLst>
            <pc:docMk/>
            <pc:sldMk cId="3890067009" sldId="260"/>
            <ac:spMk id="183" creationId="{13A0C297-7B24-4A31-835F-8296272D1FF0}"/>
          </ac:spMkLst>
        </pc:s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11" creationId="{8B02EF7E-A474-44AA-844C-DBE79DBC91E7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16" creationId="{686F3E38-CF38-4DE1-8430-69216463E837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21" creationId="{35ECB94C-FB93-4F44-BE56-27E29EF1BE48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27" creationId="{7AD92962-49CE-4025-A454-3F7A6E07D244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32" creationId="{4E5B3457-4852-4B34-BF2A-483CD9C9A5A9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40" creationId="{A6782906-5E2A-40E1-992B-A18A64E238CA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45" creationId="{EB4E243E-0563-48FE-809F-84CF048D226C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51" creationId="{266A1DEB-505C-4422-8A09-5CBC10A45D4F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56" creationId="{48178D03-69BC-482B-8167-554EE910E76D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61" creationId="{6D10579E-DBC1-4021-B359-0F76634C6AAB}"/>
          </ac:grpSpMkLst>
        </pc:grpChg>
        <pc:grpChg chg="del">
          <ac:chgData name="Luis Ignacio" userId="158cc4aa-2f02-4a83-b6d6-ef3f0559c4da" providerId="ADAL" clId="{7A515703-A87C-47CD-8128-00900E1FDB57}" dt="2020-10-02T15:30:33.195" v="20" actId="478"/>
          <ac:grpSpMkLst>
            <pc:docMk/>
            <pc:sldMk cId="3890067009" sldId="260"/>
            <ac:grpSpMk id="166" creationId="{5DBB6E01-476D-4AB0-B63F-A09ED55E2338}"/>
          </ac:grpSpMkLst>
        </pc:grpChg>
        <pc:graphicFrameChg chg="modGraphic">
          <ac:chgData name="Luis Ignacio" userId="158cc4aa-2f02-4a83-b6d6-ef3f0559c4da" providerId="ADAL" clId="{7A515703-A87C-47CD-8128-00900E1FDB57}" dt="2020-10-02T15:30:45.650" v="48" actId="20577"/>
          <ac:graphicFrameMkLst>
            <pc:docMk/>
            <pc:sldMk cId="3890067009" sldId="260"/>
            <ac:graphicFrameMk id="89" creationId="{25B8E8C6-5334-4CCC-AB23-6FFB9B9D6371}"/>
          </ac:graphicFrameMkLst>
        </pc:graphicFrameChg>
        <pc:graphicFrameChg chg="modGraphic">
          <ac:chgData name="Luis Ignacio" userId="158cc4aa-2f02-4a83-b6d6-ef3f0559c4da" providerId="ADAL" clId="{7A515703-A87C-47CD-8128-00900E1FDB57}" dt="2020-10-02T15:32:48.875" v="75" actId="14734"/>
          <ac:graphicFrameMkLst>
            <pc:docMk/>
            <pc:sldMk cId="3890067009" sldId="260"/>
            <ac:graphicFrameMk id="110" creationId="{F8247B61-B8F7-4D2C-AA6F-0A2504D670D1}"/>
          </ac:graphicFrameMkLst>
        </pc:graphicFrameChg>
        <pc:picChg chg="del">
          <ac:chgData name="Luis Ignacio" userId="158cc4aa-2f02-4a83-b6d6-ef3f0559c4da" providerId="ADAL" clId="{7A515703-A87C-47CD-8128-00900E1FDB57}" dt="2020-10-02T15:30:33.195" v="20" actId="478"/>
          <ac:picMkLst>
            <pc:docMk/>
            <pc:sldMk cId="3890067009" sldId="260"/>
            <ac:picMk id="176" creationId="{71A3C487-B72E-44F1-B025-F6A23597915E}"/>
          </ac:picMkLst>
        </pc:picChg>
        <pc:cxnChg chg="del mod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4" creationId="{05357E34-1ED3-45F6-9542-7FC791F51311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5" creationId="{B169DE84-7747-404D-8B90-F79535B796E0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23" creationId="{9E8E0DBD-626E-4F1A-9926-951939FACF75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34" creationId="{C47E3484-510F-49B3-AB6B-0B355A4597AF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35" creationId="{86D52A10-D09F-4CD3-8525-ABF4D9F04C72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51" creationId="{78435FF7-D2D8-46FE-AF6D-9F74352C6AC6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52" creationId="{441F384D-6A56-4D61-B4D3-9E0B08193985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64" creationId="{5924A2DF-C8F1-4B90-9826-E77F62F5765C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65" creationId="{2CDADDF3-20E4-4CA1-92CA-3A34627E90C9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85" creationId="{D8168FBF-4C82-4015-A173-689113599EA3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86" creationId="{2C0BC405-0C23-42CE-B688-93E5271D5D58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96" creationId="{2E789B9F-2357-4A35-A536-824AF2D203DF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97" creationId="{52B3231E-D2A6-4901-9248-82BFCD565775}"/>
          </ac:cxnSpMkLst>
        </pc:cxnChg>
        <pc:cxnChg chg="del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103" creationId="{8C10B0FF-671B-4534-B06C-6A685156828C}"/>
          </ac:cxnSpMkLst>
        </pc:cxnChg>
        <pc:cxnChg chg="del mod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174" creationId="{A18E604F-06D0-4CD2-B591-37E3B6F52CDC}"/>
          </ac:cxnSpMkLst>
        </pc:cxnChg>
        <pc:cxnChg chg="del mod">
          <ac:chgData name="Luis Ignacio" userId="158cc4aa-2f02-4a83-b6d6-ef3f0559c4da" providerId="ADAL" clId="{7A515703-A87C-47CD-8128-00900E1FDB57}" dt="2020-10-02T15:30:33.195" v="20" actId="478"/>
          <ac:cxnSpMkLst>
            <pc:docMk/>
            <pc:sldMk cId="3890067009" sldId="260"/>
            <ac:cxnSpMk id="179" creationId="{A90BFF28-1682-4382-8EE5-7BB9C71BCBCB}"/>
          </ac:cxnSpMkLst>
        </pc:cxnChg>
      </pc:sldChg>
      <pc:sldChg chg="modSp add mod">
        <pc:chgData name="Luis Ignacio" userId="158cc4aa-2f02-4a83-b6d6-ef3f0559c4da" providerId="ADAL" clId="{7A515703-A87C-47CD-8128-00900E1FDB57}" dt="2020-10-02T15:32:39.291" v="74" actId="14734"/>
        <pc:sldMkLst>
          <pc:docMk/>
          <pc:sldMk cId="849799559" sldId="261"/>
        </pc:sldMkLst>
        <pc:graphicFrameChg chg="mod modGraphic">
          <ac:chgData name="Luis Ignacio" userId="158cc4aa-2f02-4a83-b6d6-ef3f0559c4da" providerId="ADAL" clId="{7A515703-A87C-47CD-8128-00900E1FDB57}" dt="2020-10-02T15:32:39.291" v="74" actId="14734"/>
          <ac:graphicFrameMkLst>
            <pc:docMk/>
            <pc:sldMk cId="849799559" sldId="261"/>
            <ac:graphicFrameMk id="110" creationId="{F8247B61-B8F7-4D2C-AA6F-0A2504D670D1}"/>
          </ac:graphicFrameMkLst>
        </pc:graphicFrameChg>
      </pc:sldChg>
      <pc:sldChg chg="modSp add mod">
        <pc:chgData name="Luis Ignacio" userId="158cc4aa-2f02-4a83-b6d6-ef3f0559c4da" providerId="ADAL" clId="{7A515703-A87C-47CD-8128-00900E1FDB57}" dt="2020-10-02T15:32:27.028" v="72" actId="14100"/>
        <pc:sldMkLst>
          <pc:docMk/>
          <pc:sldMk cId="1564960448" sldId="262"/>
        </pc:sldMkLst>
        <pc:graphicFrameChg chg="modGraphic">
          <ac:chgData name="Luis Ignacio" userId="158cc4aa-2f02-4a83-b6d6-ef3f0559c4da" providerId="ADAL" clId="{7A515703-A87C-47CD-8128-00900E1FDB57}" dt="2020-10-02T15:32:27.028" v="72" actId="14100"/>
          <ac:graphicFrameMkLst>
            <pc:docMk/>
            <pc:sldMk cId="1564960448" sldId="262"/>
            <ac:graphicFrameMk id="110" creationId="{F8247B61-B8F7-4D2C-AA6F-0A2504D670D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7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632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78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1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909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41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27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80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561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92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E2168-A6E7-4681-8D6B-6976C8B4B6D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4DC8-6EF0-45D6-AB54-CA857CA8AF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73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0DDC762F-6B81-468F-BFB9-326453F52479}"/>
              </a:ext>
            </a:extLst>
          </p:cNvPr>
          <p:cNvSpPr/>
          <p:nvPr/>
        </p:nvSpPr>
        <p:spPr>
          <a:xfrm>
            <a:off x="6503086" y="0"/>
            <a:ext cx="2227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rgbClr val="C00000"/>
                </a:solidFill>
                <a:latin typeface="Panton" panose="00000500000000000000" pitchFamily="50" charset="0"/>
                <a:cs typeface="Times New Roman" panose="02020603050405020304" pitchFamily="18" charset="0"/>
              </a:rPr>
              <a:t>DIAGRAMA</a:t>
            </a:r>
            <a:r>
              <a:rPr lang="es-MX" b="1" dirty="0">
                <a:solidFill>
                  <a:schemeClr val="accent2">
                    <a:lumMod val="75000"/>
                  </a:schemeClr>
                </a:solidFill>
                <a:latin typeface="Panton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b="1" dirty="0">
                <a:solidFill>
                  <a:srgbClr val="C00000"/>
                </a:solidFill>
                <a:latin typeface="Panton" panose="00000500000000000000" pitchFamily="50" charset="0"/>
                <a:cs typeface="Times New Roman" panose="02020603050405020304" pitchFamily="18" charset="0"/>
              </a:rPr>
              <a:t>DE FLUJO</a:t>
            </a:r>
          </a:p>
        </p:txBody>
      </p:sp>
      <p:graphicFrame>
        <p:nvGraphicFramePr>
          <p:cNvPr id="5" name="Tabla 40">
            <a:extLst>
              <a:ext uri="{FF2B5EF4-FFF2-40B4-BE49-F238E27FC236}">
                <a16:creationId xmlns="" xmlns:a16="http://schemas.microsoft.com/office/drawing/2014/main" id="{448C5A2B-6D26-4CA7-BA42-AB71EC8DF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04449"/>
              </p:ext>
            </p:extLst>
          </p:nvPr>
        </p:nvGraphicFramePr>
        <p:xfrm>
          <a:off x="5568109" y="325982"/>
          <a:ext cx="3429945" cy="4443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06362">
                  <a:extLst>
                    <a:ext uri="{9D8B030D-6E8A-4147-A177-3AD203B41FA5}">
                      <a16:colId xmlns="" xmlns:a16="http://schemas.microsoft.com/office/drawing/2014/main" val="2082731355"/>
                    </a:ext>
                  </a:extLst>
                </a:gridCol>
                <a:gridCol w="423583">
                  <a:extLst>
                    <a:ext uri="{9D8B030D-6E8A-4147-A177-3AD203B41FA5}">
                      <a16:colId xmlns="" xmlns:a16="http://schemas.microsoft.com/office/drawing/2014/main" val="3476871817"/>
                    </a:ext>
                  </a:extLst>
                </a:gridCol>
              </a:tblGrid>
              <a:tr h="235797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Panton" panose="00000500000000000000" pitchFamily="50" charset="0"/>
                        </a:rPr>
                        <a:t>Nombre del Procedimiento: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 pitchFamily="50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="" xmlns:a16="http://schemas.microsoft.com/office/drawing/2014/main" val="125028560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ABCDEFGHIJKLMNOPQRSTUVWXYZ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1/1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6604866"/>
                  </a:ext>
                </a:extLst>
              </a:tr>
            </a:tbl>
          </a:graphicData>
        </a:graphic>
      </p:graphicFrame>
      <p:sp>
        <p:nvSpPr>
          <p:cNvPr id="6" name="Diagrama de flujo: conector fuera de página 5">
            <a:extLst>
              <a:ext uri="{FF2B5EF4-FFF2-40B4-BE49-F238E27FC236}">
                <a16:creationId xmlns="" xmlns:a16="http://schemas.microsoft.com/office/drawing/2014/main" id="{6BC3F4C3-7353-4D47-A622-E84C1352E5B5}"/>
              </a:ext>
            </a:extLst>
          </p:cNvPr>
          <p:cNvSpPr/>
          <p:nvPr/>
        </p:nvSpPr>
        <p:spPr>
          <a:xfrm>
            <a:off x="4466002" y="4127043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ysClr val="windowText" lastClr="000000"/>
                </a:solidFill>
                <a:latin typeface="Panton" panose="00000500000000000000"/>
              </a:rPr>
              <a:t>1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="" xmlns:a16="http://schemas.microsoft.com/office/drawing/2014/main" id="{C8957DEF-672A-4C54-9F28-90624EB0A8C5}"/>
              </a:ext>
            </a:extLst>
          </p:cNvPr>
          <p:cNvCxnSpPr>
            <a:cxnSpLocks/>
          </p:cNvCxnSpPr>
          <p:nvPr/>
        </p:nvCxnSpPr>
        <p:spPr>
          <a:xfrm rot="10800000" flipH="1">
            <a:off x="4721932" y="5529931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="" xmlns:a16="http://schemas.microsoft.com/office/drawing/2014/main" id="{2B419859-047E-4F97-8FDC-E45BBE7AED41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610381" y="3776642"/>
            <a:ext cx="0" cy="35040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agrama de flujo: conector 9">
            <a:extLst>
              <a:ext uri="{FF2B5EF4-FFF2-40B4-BE49-F238E27FC236}">
                <a16:creationId xmlns="" xmlns:a16="http://schemas.microsoft.com/office/drawing/2014/main" id="{3BA8EB0F-8D28-4E9C-A3F1-1E48F2202F4D}"/>
              </a:ext>
            </a:extLst>
          </p:cNvPr>
          <p:cNvSpPr/>
          <p:nvPr/>
        </p:nvSpPr>
        <p:spPr>
          <a:xfrm>
            <a:off x="4791944" y="2505298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A</a:t>
            </a:r>
          </a:p>
        </p:txBody>
      </p:sp>
      <p:sp>
        <p:nvSpPr>
          <p:cNvPr id="12" name="Diagrama de flujo: conector fuera de página 11">
            <a:extLst>
              <a:ext uri="{FF2B5EF4-FFF2-40B4-BE49-F238E27FC236}">
                <a16:creationId xmlns="" xmlns:a16="http://schemas.microsoft.com/office/drawing/2014/main" id="{E429E82F-E458-46BF-8BC8-C5E3855077C6}"/>
              </a:ext>
            </a:extLst>
          </p:cNvPr>
          <p:cNvSpPr/>
          <p:nvPr/>
        </p:nvSpPr>
        <p:spPr>
          <a:xfrm>
            <a:off x="5104179" y="3801460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1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="" xmlns:a16="http://schemas.microsoft.com/office/drawing/2014/main" id="{0D3326F9-6C51-40E5-B42E-453CEB00AEAE}"/>
              </a:ext>
            </a:extLst>
          </p:cNvPr>
          <p:cNvCxnSpPr>
            <a:cxnSpLocks/>
          </p:cNvCxnSpPr>
          <p:nvPr/>
        </p:nvCxnSpPr>
        <p:spPr>
          <a:xfrm>
            <a:off x="5248558" y="4062531"/>
            <a:ext cx="0" cy="35040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agrama de flujo: preparación 14">
            <a:extLst>
              <a:ext uri="{FF2B5EF4-FFF2-40B4-BE49-F238E27FC236}">
                <a16:creationId xmlns="" xmlns:a16="http://schemas.microsoft.com/office/drawing/2014/main" id="{8DD17338-919C-4010-8A45-FAB13474BE9E}"/>
              </a:ext>
            </a:extLst>
          </p:cNvPr>
          <p:cNvSpPr/>
          <p:nvPr/>
        </p:nvSpPr>
        <p:spPr>
          <a:xfrm>
            <a:off x="7148091" y="3170742"/>
            <a:ext cx="1486340" cy="597813"/>
          </a:xfrm>
          <a:prstGeom prst="flowChartPreparat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latin typeface="Panton" panose="00000500000000000000" pitchFamily="50" charset="0"/>
              </a:rPr>
              <a:t>Conecta con procedimiento…</a:t>
            </a:r>
            <a:endParaRPr lang="es-MX" sz="800" b="1" dirty="0">
              <a:solidFill>
                <a:schemeClr val="tx1"/>
              </a:solidFill>
            </a:endParaRPr>
          </a:p>
          <a:p>
            <a:pPr algn="ctr"/>
            <a:endParaRPr lang="es-MX" sz="800" b="1" dirty="0"/>
          </a:p>
        </p:txBody>
      </p:sp>
      <p:sp>
        <p:nvSpPr>
          <p:cNvPr id="16" name="CuadroTexto 15">
            <a:extLst>
              <a:ext uri="{FF2B5EF4-FFF2-40B4-BE49-F238E27FC236}">
                <a16:creationId xmlns="" xmlns:a16="http://schemas.microsoft.com/office/drawing/2014/main" id="{453272E5-DC21-46DF-BE4C-EB63F76855DA}"/>
              </a:ext>
            </a:extLst>
          </p:cNvPr>
          <p:cNvSpPr txBox="1"/>
          <p:nvPr/>
        </p:nvSpPr>
        <p:spPr>
          <a:xfrm>
            <a:off x="7075617" y="2955298"/>
            <a:ext cx="14863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Conector de Procedimiento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F27ECAEF-B481-451D-A257-EFFEC4814A20}"/>
              </a:ext>
            </a:extLst>
          </p:cNvPr>
          <p:cNvSpPr txBox="1"/>
          <p:nvPr/>
        </p:nvSpPr>
        <p:spPr>
          <a:xfrm>
            <a:off x="4587616" y="1931994"/>
            <a:ext cx="6930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Conector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="" xmlns:a16="http://schemas.microsoft.com/office/drawing/2014/main" id="{033FCE5D-0E48-469A-87F2-746DE3E3E3EB}"/>
              </a:ext>
            </a:extLst>
          </p:cNvPr>
          <p:cNvSpPr txBox="1"/>
          <p:nvPr/>
        </p:nvSpPr>
        <p:spPr>
          <a:xfrm>
            <a:off x="4395816" y="3313842"/>
            <a:ext cx="10947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Conector de página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="" xmlns:a16="http://schemas.microsoft.com/office/drawing/2014/main" id="{57067F0C-A000-485E-9731-D087CB913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917" y="2142972"/>
            <a:ext cx="274344" cy="274344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="" xmlns:a16="http://schemas.microsoft.com/office/drawing/2014/main" id="{EBFF9B5A-7292-4F46-98E2-FAA04D2E5F7B}"/>
              </a:ext>
            </a:extLst>
          </p:cNvPr>
          <p:cNvSpPr txBox="1"/>
          <p:nvPr/>
        </p:nvSpPr>
        <p:spPr>
          <a:xfrm>
            <a:off x="7323988" y="1885399"/>
            <a:ext cx="8372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Pasa el tiempo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="" xmlns:a16="http://schemas.microsoft.com/office/drawing/2014/main" id="{671FB4F3-5140-43D4-9B34-14F44EF7AE10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57991" y="5871113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="" xmlns:a16="http://schemas.microsoft.com/office/drawing/2014/main" id="{44E60A99-7CB2-42F7-8EFB-EACF2AE4968C}"/>
              </a:ext>
            </a:extLst>
          </p:cNvPr>
          <p:cNvCxnSpPr>
            <a:cxnSpLocks/>
          </p:cNvCxnSpPr>
          <p:nvPr/>
        </p:nvCxnSpPr>
        <p:spPr>
          <a:xfrm rot="5400000" flipH="1">
            <a:off x="4957991" y="5239129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="" xmlns:a16="http://schemas.microsoft.com/office/drawing/2014/main" id="{6F68EDDC-D557-4FE5-9219-D07170BD6148}"/>
              </a:ext>
            </a:extLst>
          </p:cNvPr>
          <p:cNvCxnSpPr>
            <a:cxnSpLocks/>
          </p:cNvCxnSpPr>
          <p:nvPr/>
        </p:nvCxnSpPr>
        <p:spPr>
          <a:xfrm flipH="1">
            <a:off x="5208715" y="5587453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32C5950D-B958-491B-BD9C-05C23E859874}"/>
              </a:ext>
            </a:extLst>
          </p:cNvPr>
          <p:cNvSpPr txBox="1"/>
          <p:nvPr/>
        </p:nvSpPr>
        <p:spPr>
          <a:xfrm>
            <a:off x="4372566" y="5025400"/>
            <a:ext cx="11829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Dirección de flujo</a:t>
            </a:r>
          </a:p>
        </p:txBody>
      </p:sp>
      <p:sp>
        <p:nvSpPr>
          <p:cNvPr id="25" name="Diagrama de flujo: decisión 24">
            <a:extLst>
              <a:ext uri="{FF2B5EF4-FFF2-40B4-BE49-F238E27FC236}">
                <a16:creationId xmlns="" xmlns:a16="http://schemas.microsoft.com/office/drawing/2014/main" id="{5EA0E91F-7A56-4640-B9BA-2F4FBF7ED3EB}"/>
              </a:ext>
            </a:extLst>
          </p:cNvPr>
          <p:cNvSpPr/>
          <p:nvPr/>
        </p:nvSpPr>
        <p:spPr>
          <a:xfrm>
            <a:off x="1340407" y="5148367"/>
            <a:ext cx="1476263" cy="1138535"/>
          </a:xfrm>
          <a:prstGeom prst="flowChartDecis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ABCDEFGHIJKLMNOPQRSTUVWXYZ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="" xmlns:a16="http://schemas.microsoft.com/office/drawing/2014/main" id="{C72C2AA5-4753-457A-8A8F-2A05DBDC420C}"/>
              </a:ext>
            </a:extLst>
          </p:cNvPr>
          <p:cNvSpPr txBox="1"/>
          <p:nvPr/>
        </p:nvSpPr>
        <p:spPr>
          <a:xfrm>
            <a:off x="1487085" y="4859334"/>
            <a:ext cx="11829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Decisión o alternativa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F015086F-C02B-4CE3-9B95-8A7FFCAA7F2B}"/>
              </a:ext>
            </a:extLst>
          </p:cNvPr>
          <p:cNvGrpSpPr/>
          <p:nvPr/>
        </p:nvGrpSpPr>
        <p:grpSpPr>
          <a:xfrm>
            <a:off x="1345609" y="3414666"/>
            <a:ext cx="1479076" cy="1088105"/>
            <a:chOff x="1345609" y="3414666"/>
            <a:chExt cx="1479076" cy="1088105"/>
          </a:xfrm>
        </p:grpSpPr>
        <p:grpSp>
          <p:nvGrpSpPr>
            <p:cNvPr id="28" name="Grupo 27">
              <a:extLst>
                <a:ext uri="{FF2B5EF4-FFF2-40B4-BE49-F238E27FC236}">
                  <a16:creationId xmlns="" xmlns:a16="http://schemas.microsoft.com/office/drawing/2014/main" id="{168A01DC-7B15-4B0A-98FA-939002835734}"/>
                </a:ext>
              </a:extLst>
            </p:cNvPr>
            <p:cNvGrpSpPr/>
            <p:nvPr/>
          </p:nvGrpSpPr>
          <p:grpSpPr>
            <a:xfrm>
              <a:off x="1345609" y="3414666"/>
              <a:ext cx="1479076" cy="1088105"/>
              <a:chOff x="6633437" y="481886"/>
              <a:chExt cx="1479076" cy="1088105"/>
            </a:xfrm>
          </p:grpSpPr>
          <p:sp>
            <p:nvSpPr>
              <p:cNvPr id="30" name="Rectángulo: esquinas redondeadas 29">
                <a:extLst>
                  <a:ext uri="{FF2B5EF4-FFF2-40B4-BE49-F238E27FC236}">
                    <a16:creationId xmlns="" xmlns:a16="http://schemas.microsoft.com/office/drawing/2014/main" id="{E72728E8-116F-452C-BBCD-E5957DA53ED4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31" name="Rectángulo: esquinas redondeadas 30">
                <a:extLst>
                  <a:ext uri="{FF2B5EF4-FFF2-40B4-BE49-F238E27FC236}">
                    <a16:creationId xmlns="" xmlns:a16="http://schemas.microsoft.com/office/drawing/2014/main" id="{6730AE38-6EC2-446A-B6D9-D9A999711E9C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9" name="CuadroTexto 28">
              <a:extLst>
                <a:ext uri="{FF2B5EF4-FFF2-40B4-BE49-F238E27FC236}">
                  <a16:creationId xmlns="" xmlns:a16="http://schemas.microsoft.com/office/drawing/2014/main" id="{C19788C3-E72E-4845-8B8B-21628DD54642}"/>
                </a:ext>
              </a:extLst>
            </p:cNvPr>
            <p:cNvSpPr txBox="1"/>
            <p:nvPr/>
          </p:nvSpPr>
          <p:spPr>
            <a:xfrm>
              <a:off x="1536015" y="3436255"/>
              <a:ext cx="10871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#</a:t>
              </a:r>
            </a:p>
          </p:txBody>
        </p:sp>
      </p:grpSp>
      <p:sp>
        <p:nvSpPr>
          <p:cNvPr id="32" name="CuadroTexto 31">
            <a:extLst>
              <a:ext uri="{FF2B5EF4-FFF2-40B4-BE49-F238E27FC236}">
                <a16:creationId xmlns="" xmlns:a16="http://schemas.microsoft.com/office/drawing/2014/main" id="{FD21ABF1-D68F-4DF3-BE83-FA931E7A0D61}"/>
              </a:ext>
            </a:extLst>
          </p:cNvPr>
          <p:cNvSpPr txBox="1"/>
          <p:nvPr/>
        </p:nvSpPr>
        <p:spPr>
          <a:xfrm>
            <a:off x="1435919" y="3090689"/>
            <a:ext cx="11829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Cuadro de actividad</a:t>
            </a:r>
          </a:p>
        </p:txBody>
      </p:sp>
      <p:sp>
        <p:nvSpPr>
          <p:cNvPr id="33" name="Diagrama de flujo: terminador 32">
            <a:extLst>
              <a:ext uri="{FF2B5EF4-FFF2-40B4-BE49-F238E27FC236}">
                <a16:creationId xmlns="" xmlns:a16="http://schemas.microsoft.com/office/drawing/2014/main" id="{0A8EBB23-D4CE-4235-BDE8-34EB9CF95D83}"/>
              </a:ext>
            </a:extLst>
          </p:cNvPr>
          <p:cNvSpPr/>
          <p:nvPr/>
        </p:nvSpPr>
        <p:spPr>
          <a:xfrm>
            <a:off x="1573252" y="1962666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INICIO</a:t>
            </a:r>
          </a:p>
        </p:txBody>
      </p:sp>
      <p:sp>
        <p:nvSpPr>
          <p:cNvPr id="35" name="Diagrama de flujo: terminador 34">
            <a:extLst>
              <a:ext uri="{FF2B5EF4-FFF2-40B4-BE49-F238E27FC236}">
                <a16:creationId xmlns="" xmlns:a16="http://schemas.microsoft.com/office/drawing/2014/main" id="{8F1F9F14-04E6-4DE5-9CBE-DCC7CF0FF6D3}"/>
              </a:ext>
            </a:extLst>
          </p:cNvPr>
          <p:cNvSpPr/>
          <p:nvPr/>
        </p:nvSpPr>
        <p:spPr>
          <a:xfrm>
            <a:off x="1549734" y="2510150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FIN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="" xmlns:a16="http://schemas.microsoft.com/office/drawing/2014/main" id="{A5D620C1-E7F9-4306-A795-3510BA099F59}"/>
              </a:ext>
            </a:extLst>
          </p:cNvPr>
          <p:cNvSpPr txBox="1"/>
          <p:nvPr/>
        </p:nvSpPr>
        <p:spPr>
          <a:xfrm>
            <a:off x="1596769" y="1700172"/>
            <a:ext cx="9161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Panton" panose="00000500000000000000" pitchFamily="50" charset="0"/>
              </a:rPr>
              <a:t>Inicio/Fin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="" xmlns:a16="http://schemas.microsoft.com/office/drawing/2014/main" id="{B61578B2-AA0D-413C-8EF5-67A65AF9B62C}"/>
              </a:ext>
            </a:extLst>
          </p:cNvPr>
          <p:cNvCxnSpPr>
            <a:cxnSpLocks/>
          </p:cNvCxnSpPr>
          <p:nvPr/>
        </p:nvCxnSpPr>
        <p:spPr>
          <a:xfrm rot="5400000">
            <a:off x="4651143" y="2486732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="" xmlns:a16="http://schemas.microsoft.com/office/drawing/2014/main" id="{BA6BBBBE-FD32-40B1-8023-812832426BA6}"/>
              </a:ext>
            </a:extLst>
          </p:cNvPr>
          <p:cNvCxnSpPr>
            <a:cxnSpLocks/>
          </p:cNvCxnSpPr>
          <p:nvPr/>
        </p:nvCxnSpPr>
        <p:spPr>
          <a:xfrm rot="16200000">
            <a:off x="5218619" y="2511681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="" xmlns:a16="http://schemas.microsoft.com/office/drawing/2014/main" id="{F4847478-0FAD-44F1-BB30-2047241EBBD6}"/>
              </a:ext>
            </a:extLst>
          </p:cNvPr>
          <p:cNvCxnSpPr>
            <a:cxnSpLocks/>
          </p:cNvCxnSpPr>
          <p:nvPr/>
        </p:nvCxnSpPr>
        <p:spPr>
          <a:xfrm>
            <a:off x="4934906" y="2784740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="" xmlns:a16="http://schemas.microsoft.com/office/drawing/2014/main" id="{BA283DEA-252F-4809-AD41-B63C456DAB51}"/>
              </a:ext>
            </a:extLst>
          </p:cNvPr>
          <p:cNvCxnSpPr>
            <a:cxnSpLocks/>
          </p:cNvCxnSpPr>
          <p:nvPr/>
        </p:nvCxnSpPr>
        <p:spPr>
          <a:xfrm>
            <a:off x="4934906" y="2223696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="" xmlns:a16="http://schemas.microsoft.com/office/drawing/2014/main" id="{E12B03CA-B0D2-4136-A6D8-8488E7346059}"/>
              </a:ext>
            </a:extLst>
          </p:cNvPr>
          <p:cNvCxnSpPr>
            <a:cxnSpLocks/>
          </p:cNvCxnSpPr>
          <p:nvPr/>
        </p:nvCxnSpPr>
        <p:spPr>
          <a:xfrm rot="16200000">
            <a:off x="2965486" y="5576835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="" xmlns:a16="http://schemas.microsoft.com/office/drawing/2014/main" id="{E4A36DF8-3F3A-471F-95B4-0120D3DA3E25}"/>
              </a:ext>
            </a:extLst>
          </p:cNvPr>
          <p:cNvCxnSpPr>
            <a:cxnSpLocks/>
          </p:cNvCxnSpPr>
          <p:nvPr/>
        </p:nvCxnSpPr>
        <p:spPr>
          <a:xfrm>
            <a:off x="2086528" y="6304684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43">
            <a:extLst>
              <a:ext uri="{FF2B5EF4-FFF2-40B4-BE49-F238E27FC236}">
                <a16:creationId xmlns="" xmlns:a16="http://schemas.microsoft.com/office/drawing/2014/main" id="{CBF0CBDE-160F-4168-B8A9-374A0AAB08D3}"/>
              </a:ext>
            </a:extLst>
          </p:cNvPr>
          <p:cNvSpPr/>
          <p:nvPr/>
        </p:nvSpPr>
        <p:spPr>
          <a:xfrm>
            <a:off x="2723223" y="5405372"/>
            <a:ext cx="3994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>
                <a:solidFill>
                  <a:srgbClr val="C00000"/>
                </a:solidFill>
              </a:rPr>
              <a:t>No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="" xmlns:a16="http://schemas.microsoft.com/office/drawing/2014/main" id="{F9E1CD70-29B1-4D7F-BA6F-5B8623CE85EE}"/>
              </a:ext>
            </a:extLst>
          </p:cNvPr>
          <p:cNvSpPr/>
          <p:nvPr/>
        </p:nvSpPr>
        <p:spPr>
          <a:xfrm>
            <a:off x="2113414" y="6267924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>
                <a:solidFill>
                  <a:srgbClr val="C00000"/>
                </a:solidFill>
              </a:rPr>
              <a:t>Si</a:t>
            </a:r>
          </a:p>
        </p:txBody>
      </p:sp>
    </p:spTree>
    <p:extLst>
      <p:ext uri="{BB962C8B-B14F-4D97-AF65-F5344CB8AC3E}">
        <p14:creationId xmlns:p14="http://schemas.microsoft.com/office/powerpoint/2010/main" val="392812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Tabla 2">
            <a:extLst>
              <a:ext uri="{FF2B5EF4-FFF2-40B4-BE49-F238E27FC236}">
                <a16:creationId xmlns="" xmlns:a16="http://schemas.microsoft.com/office/drawing/2014/main" id="{F8247B61-B8F7-4D2C-AA6F-0A2504D6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975156"/>
              </p:ext>
            </p:extLst>
          </p:nvPr>
        </p:nvGraphicFramePr>
        <p:xfrm>
          <a:off x="75443" y="875167"/>
          <a:ext cx="8961223" cy="5780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0557">
                  <a:extLst>
                    <a:ext uri="{9D8B030D-6E8A-4147-A177-3AD203B41FA5}">
                      <a16:colId xmlns="" xmlns:a16="http://schemas.microsoft.com/office/drawing/2014/main" val="2393980532"/>
                    </a:ext>
                  </a:extLst>
                </a:gridCol>
                <a:gridCol w="2367865">
                  <a:extLst>
                    <a:ext uri="{9D8B030D-6E8A-4147-A177-3AD203B41FA5}">
                      <a16:colId xmlns="" xmlns:a16="http://schemas.microsoft.com/office/drawing/2014/main" val="961984923"/>
                    </a:ext>
                  </a:extLst>
                </a:gridCol>
                <a:gridCol w="4382801">
                  <a:extLst>
                    <a:ext uri="{9D8B030D-6E8A-4147-A177-3AD203B41FA5}">
                      <a16:colId xmlns="" xmlns:a16="http://schemas.microsoft.com/office/drawing/2014/main" val="1120741138"/>
                    </a:ext>
                  </a:extLst>
                </a:gridCol>
              </a:tblGrid>
              <a:tr h="30876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X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Z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5527830"/>
                  </a:ext>
                </a:extLst>
              </a:tr>
              <a:tr h="547188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7285696"/>
                  </a:ext>
                </a:extLst>
              </a:tr>
            </a:tbl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="" xmlns:a16="http://schemas.microsoft.com/office/drawing/2014/main" id="{05357E34-1ED3-45F6-9542-7FC791F51311}"/>
              </a:ext>
            </a:extLst>
          </p:cNvPr>
          <p:cNvCxnSpPr>
            <a:cxnSpLocks/>
          </p:cNvCxnSpPr>
          <p:nvPr/>
        </p:nvCxnSpPr>
        <p:spPr>
          <a:xfrm>
            <a:off x="8128409" y="5985482"/>
            <a:ext cx="82" cy="376466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: angular 4">
            <a:extLst>
              <a:ext uri="{FF2B5EF4-FFF2-40B4-BE49-F238E27FC236}">
                <a16:creationId xmlns="" xmlns:a16="http://schemas.microsoft.com/office/drawing/2014/main" id="{B169DE84-7747-404D-8B90-F79535B796E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711234" y="3621153"/>
            <a:ext cx="3348304" cy="1451926"/>
          </a:xfrm>
          <a:prstGeom prst="bentConnector4">
            <a:avLst>
              <a:gd name="adj1" fmla="val -6827"/>
              <a:gd name="adj2" fmla="val 75450"/>
            </a:avLst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49D8B94-2816-46E3-9AEA-5B4EA18C6116}"/>
              </a:ext>
            </a:extLst>
          </p:cNvPr>
          <p:cNvSpPr/>
          <p:nvPr/>
        </p:nvSpPr>
        <p:spPr>
          <a:xfrm>
            <a:off x="6195441" y="-16034"/>
            <a:ext cx="2419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rgbClr val="C00000"/>
                </a:solidFill>
                <a:latin typeface="Panton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DIAGRAMA DE FLUJO</a:t>
            </a:r>
            <a:endParaRPr lang="es-MX" dirty="0">
              <a:solidFill>
                <a:srgbClr val="C00000"/>
              </a:solidFill>
            </a:endParaRPr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="" xmlns:a16="http://schemas.microsoft.com/office/drawing/2014/main" id="{9E8E0DBD-626E-4F1A-9926-951939FACF75}"/>
              </a:ext>
            </a:extLst>
          </p:cNvPr>
          <p:cNvCxnSpPr>
            <a:cxnSpLocks/>
          </p:cNvCxnSpPr>
          <p:nvPr/>
        </p:nvCxnSpPr>
        <p:spPr>
          <a:xfrm>
            <a:off x="1355499" y="1746270"/>
            <a:ext cx="4001" cy="26387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="" xmlns:a16="http://schemas.microsoft.com/office/drawing/2014/main" id="{C47E3484-510F-49B3-AB6B-0B355A4597AF}"/>
              </a:ext>
            </a:extLst>
          </p:cNvPr>
          <p:cNvCxnSpPr>
            <a:cxnSpLocks/>
          </p:cNvCxnSpPr>
          <p:nvPr/>
        </p:nvCxnSpPr>
        <p:spPr>
          <a:xfrm flipH="1">
            <a:off x="1360329" y="3098250"/>
            <a:ext cx="656" cy="3572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="" xmlns:a16="http://schemas.microsoft.com/office/drawing/2014/main" id="{86D52A10-D09F-4CD3-8525-ABF4D9F04C72}"/>
              </a:ext>
            </a:extLst>
          </p:cNvPr>
          <p:cNvCxnSpPr>
            <a:cxnSpLocks/>
          </p:cNvCxnSpPr>
          <p:nvPr/>
        </p:nvCxnSpPr>
        <p:spPr>
          <a:xfrm>
            <a:off x="1361814" y="4543562"/>
            <a:ext cx="5044" cy="38960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="" xmlns:a16="http://schemas.microsoft.com/office/drawing/2014/main" id="{78435FF7-D2D8-46FE-AF6D-9F74352C6AC6}"/>
              </a:ext>
            </a:extLst>
          </p:cNvPr>
          <p:cNvCxnSpPr>
            <a:cxnSpLocks/>
          </p:cNvCxnSpPr>
          <p:nvPr/>
        </p:nvCxnSpPr>
        <p:spPr>
          <a:xfrm flipH="1">
            <a:off x="3543121" y="3098250"/>
            <a:ext cx="656" cy="3572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="" xmlns:a16="http://schemas.microsoft.com/office/drawing/2014/main" id="{441F384D-6A56-4D61-B4D3-9E0B08193985}"/>
              </a:ext>
            </a:extLst>
          </p:cNvPr>
          <p:cNvCxnSpPr>
            <a:cxnSpLocks/>
          </p:cNvCxnSpPr>
          <p:nvPr/>
        </p:nvCxnSpPr>
        <p:spPr>
          <a:xfrm>
            <a:off x="3544606" y="4543562"/>
            <a:ext cx="5044" cy="38960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="" xmlns:a16="http://schemas.microsoft.com/office/drawing/2014/main" id="{5924A2DF-C8F1-4B90-9826-E77F62F5765C}"/>
              </a:ext>
            </a:extLst>
          </p:cNvPr>
          <p:cNvCxnSpPr>
            <a:cxnSpLocks/>
          </p:cNvCxnSpPr>
          <p:nvPr/>
        </p:nvCxnSpPr>
        <p:spPr>
          <a:xfrm>
            <a:off x="5871945" y="3098250"/>
            <a:ext cx="1006" cy="35736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64">
            <a:extLst>
              <a:ext uri="{FF2B5EF4-FFF2-40B4-BE49-F238E27FC236}">
                <a16:creationId xmlns="" xmlns:a16="http://schemas.microsoft.com/office/drawing/2014/main" id="{2CDADDF3-20E4-4CA1-92CA-3A34627E90C9}"/>
              </a:ext>
            </a:extLst>
          </p:cNvPr>
          <p:cNvCxnSpPr>
            <a:cxnSpLocks/>
          </p:cNvCxnSpPr>
          <p:nvPr/>
        </p:nvCxnSpPr>
        <p:spPr>
          <a:xfrm>
            <a:off x="5872951" y="4535885"/>
            <a:ext cx="4867" cy="397278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de flecha 84">
            <a:extLst>
              <a:ext uri="{FF2B5EF4-FFF2-40B4-BE49-F238E27FC236}">
                <a16:creationId xmlns="" xmlns:a16="http://schemas.microsoft.com/office/drawing/2014/main" id="{D8168FBF-4C82-4015-A173-689113599EA3}"/>
              </a:ext>
            </a:extLst>
          </p:cNvPr>
          <p:cNvCxnSpPr>
            <a:cxnSpLocks/>
          </p:cNvCxnSpPr>
          <p:nvPr/>
        </p:nvCxnSpPr>
        <p:spPr>
          <a:xfrm flipH="1">
            <a:off x="8121962" y="3096289"/>
            <a:ext cx="656" cy="3572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>
            <a:extLst>
              <a:ext uri="{FF2B5EF4-FFF2-40B4-BE49-F238E27FC236}">
                <a16:creationId xmlns="" xmlns:a16="http://schemas.microsoft.com/office/drawing/2014/main" id="{2C0BC405-0C23-42CE-B688-93E5271D5D58}"/>
              </a:ext>
            </a:extLst>
          </p:cNvPr>
          <p:cNvCxnSpPr>
            <a:cxnSpLocks/>
          </p:cNvCxnSpPr>
          <p:nvPr/>
        </p:nvCxnSpPr>
        <p:spPr>
          <a:xfrm>
            <a:off x="8123447" y="4541601"/>
            <a:ext cx="5044" cy="38960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Tabla 40">
            <a:extLst>
              <a:ext uri="{FF2B5EF4-FFF2-40B4-BE49-F238E27FC236}">
                <a16:creationId xmlns="" xmlns:a16="http://schemas.microsoft.com/office/drawing/2014/main" id="{25B8E8C6-5334-4CCC-AB23-6FFB9B9D6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70133"/>
              </p:ext>
            </p:extLst>
          </p:nvPr>
        </p:nvGraphicFramePr>
        <p:xfrm>
          <a:off x="5651746" y="332435"/>
          <a:ext cx="3429945" cy="4443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06362">
                  <a:extLst>
                    <a:ext uri="{9D8B030D-6E8A-4147-A177-3AD203B41FA5}">
                      <a16:colId xmlns="" xmlns:a16="http://schemas.microsoft.com/office/drawing/2014/main" val="2082731355"/>
                    </a:ext>
                  </a:extLst>
                </a:gridCol>
                <a:gridCol w="423583">
                  <a:extLst>
                    <a:ext uri="{9D8B030D-6E8A-4147-A177-3AD203B41FA5}">
                      <a16:colId xmlns="" xmlns:a16="http://schemas.microsoft.com/office/drawing/2014/main" val="3476871817"/>
                    </a:ext>
                  </a:extLst>
                </a:gridCol>
              </a:tblGrid>
              <a:tr h="235797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Panton" panose="00000500000000000000" pitchFamily="50" charset="0"/>
                        </a:rPr>
                        <a:t>Nombre del Procedimiento: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 pitchFamily="50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="" xmlns:a16="http://schemas.microsoft.com/office/drawing/2014/main" val="125028560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</a:rPr>
                        <a:t>ABCDEFGHIJKLMNOPQRSTUVWXYZ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1/1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6604866"/>
                  </a:ext>
                </a:extLst>
              </a:tr>
            </a:tbl>
          </a:graphicData>
        </a:graphic>
      </p:graphicFrame>
      <p:cxnSp>
        <p:nvCxnSpPr>
          <p:cNvPr id="97" name="Conector recto de flecha 96">
            <a:extLst>
              <a:ext uri="{FF2B5EF4-FFF2-40B4-BE49-F238E27FC236}">
                <a16:creationId xmlns="" xmlns:a16="http://schemas.microsoft.com/office/drawing/2014/main" id="{52B3231E-D2A6-4901-9248-82BFCD565775}"/>
              </a:ext>
            </a:extLst>
          </p:cNvPr>
          <p:cNvCxnSpPr>
            <a:cxnSpLocks/>
          </p:cNvCxnSpPr>
          <p:nvPr/>
        </p:nvCxnSpPr>
        <p:spPr>
          <a:xfrm>
            <a:off x="2544215" y="2156153"/>
            <a:ext cx="287791" cy="328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de flecha 102">
            <a:extLst>
              <a:ext uri="{FF2B5EF4-FFF2-40B4-BE49-F238E27FC236}">
                <a16:creationId xmlns="" xmlns:a16="http://schemas.microsoft.com/office/drawing/2014/main" id="{8C10B0FF-671B-4534-B06C-6A685156828C}"/>
              </a:ext>
            </a:extLst>
          </p:cNvPr>
          <p:cNvCxnSpPr>
            <a:cxnSpLocks/>
          </p:cNvCxnSpPr>
          <p:nvPr/>
        </p:nvCxnSpPr>
        <p:spPr>
          <a:xfrm flipH="1">
            <a:off x="5897928" y="6031453"/>
            <a:ext cx="2582" cy="34549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upo 110">
            <a:extLst>
              <a:ext uri="{FF2B5EF4-FFF2-40B4-BE49-F238E27FC236}">
                <a16:creationId xmlns="" xmlns:a16="http://schemas.microsoft.com/office/drawing/2014/main" id="{8B02EF7E-A474-44AA-844C-DBE79DBC91E7}"/>
              </a:ext>
            </a:extLst>
          </p:cNvPr>
          <p:cNvGrpSpPr/>
          <p:nvPr/>
        </p:nvGrpSpPr>
        <p:grpSpPr>
          <a:xfrm>
            <a:off x="636574" y="2034241"/>
            <a:ext cx="1479076" cy="1088105"/>
            <a:chOff x="800218" y="2084072"/>
            <a:chExt cx="1479076" cy="1088105"/>
          </a:xfrm>
        </p:grpSpPr>
        <p:grpSp>
          <p:nvGrpSpPr>
            <p:cNvPr id="112" name="Grupo 111">
              <a:extLst>
                <a:ext uri="{FF2B5EF4-FFF2-40B4-BE49-F238E27FC236}">
                  <a16:creationId xmlns="" xmlns:a16="http://schemas.microsoft.com/office/drawing/2014/main" id="{387778BD-C152-4A23-9F21-FD5CE1B18B62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14" name="Rectángulo: esquinas redondeadas 113">
                <a:extLst>
                  <a:ext uri="{FF2B5EF4-FFF2-40B4-BE49-F238E27FC236}">
                    <a16:creationId xmlns="" xmlns:a16="http://schemas.microsoft.com/office/drawing/2014/main" id="{DB0D019E-0E41-4757-BA26-83D27AF56F2C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5" name="Rectángulo: esquinas redondeadas 114">
                <a:extLst>
                  <a:ext uri="{FF2B5EF4-FFF2-40B4-BE49-F238E27FC236}">
                    <a16:creationId xmlns="" xmlns:a16="http://schemas.microsoft.com/office/drawing/2014/main" id="{E8F8F39B-B4A6-4ABD-95D7-9E368DD7887C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3" name="CuadroTexto 112">
              <a:extLst>
                <a:ext uri="{FF2B5EF4-FFF2-40B4-BE49-F238E27FC236}">
                  <a16:creationId xmlns="" xmlns:a16="http://schemas.microsoft.com/office/drawing/2014/main" id="{2351BFF9-89FD-4066-8E02-BE2838B6A54D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1</a:t>
              </a:r>
            </a:p>
          </p:txBody>
        </p:sp>
      </p:grpSp>
      <p:grpSp>
        <p:nvGrpSpPr>
          <p:cNvPr id="116" name="Grupo 115">
            <a:extLst>
              <a:ext uri="{FF2B5EF4-FFF2-40B4-BE49-F238E27FC236}">
                <a16:creationId xmlns="" xmlns:a16="http://schemas.microsoft.com/office/drawing/2014/main" id="{686F3E38-CF38-4DE1-8430-69216463E837}"/>
              </a:ext>
            </a:extLst>
          </p:cNvPr>
          <p:cNvGrpSpPr/>
          <p:nvPr/>
        </p:nvGrpSpPr>
        <p:grpSpPr>
          <a:xfrm>
            <a:off x="634274" y="3475085"/>
            <a:ext cx="1479076" cy="1088105"/>
            <a:chOff x="800218" y="2084072"/>
            <a:chExt cx="1479076" cy="1088105"/>
          </a:xfrm>
        </p:grpSpPr>
        <p:grpSp>
          <p:nvGrpSpPr>
            <p:cNvPr id="117" name="Grupo 116">
              <a:extLst>
                <a:ext uri="{FF2B5EF4-FFF2-40B4-BE49-F238E27FC236}">
                  <a16:creationId xmlns="" xmlns:a16="http://schemas.microsoft.com/office/drawing/2014/main" id="{0FE5D876-5523-4DC2-83BE-32A9C84FA3F8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19" name="Rectángulo: esquinas redondeadas 118">
                <a:extLst>
                  <a:ext uri="{FF2B5EF4-FFF2-40B4-BE49-F238E27FC236}">
                    <a16:creationId xmlns="" xmlns:a16="http://schemas.microsoft.com/office/drawing/2014/main" id="{6A6455E0-6452-4EA0-A226-E33A1FCAF74F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20" name="Rectángulo: esquinas redondeadas 119">
                <a:extLst>
                  <a:ext uri="{FF2B5EF4-FFF2-40B4-BE49-F238E27FC236}">
                    <a16:creationId xmlns="" xmlns:a16="http://schemas.microsoft.com/office/drawing/2014/main" id="{836546A1-DC9B-4CD6-97F3-2E1B2B5C0EF1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8" name="CuadroTexto 117">
              <a:extLst>
                <a:ext uri="{FF2B5EF4-FFF2-40B4-BE49-F238E27FC236}">
                  <a16:creationId xmlns="" xmlns:a16="http://schemas.microsoft.com/office/drawing/2014/main" id="{25B7058C-B9D7-4B59-9589-DB04B382226C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2</a:t>
              </a:r>
            </a:p>
          </p:txBody>
        </p:sp>
      </p:grpSp>
      <p:grpSp>
        <p:nvGrpSpPr>
          <p:cNvPr id="121" name="Grupo 120">
            <a:extLst>
              <a:ext uri="{FF2B5EF4-FFF2-40B4-BE49-F238E27FC236}">
                <a16:creationId xmlns="" xmlns:a16="http://schemas.microsoft.com/office/drawing/2014/main" id="{35ECB94C-FB93-4F44-BE56-27E29EF1BE48}"/>
              </a:ext>
            </a:extLst>
          </p:cNvPr>
          <p:cNvGrpSpPr/>
          <p:nvPr/>
        </p:nvGrpSpPr>
        <p:grpSpPr>
          <a:xfrm>
            <a:off x="621035" y="4930245"/>
            <a:ext cx="1479076" cy="1088105"/>
            <a:chOff x="800218" y="2084072"/>
            <a:chExt cx="1479076" cy="1088105"/>
          </a:xfrm>
        </p:grpSpPr>
        <p:grpSp>
          <p:nvGrpSpPr>
            <p:cNvPr id="122" name="Grupo 121">
              <a:extLst>
                <a:ext uri="{FF2B5EF4-FFF2-40B4-BE49-F238E27FC236}">
                  <a16:creationId xmlns="" xmlns:a16="http://schemas.microsoft.com/office/drawing/2014/main" id="{4E11E2DA-7750-45AB-8F2B-81CCF0E6E3CD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24" name="Rectángulo: esquinas redondeadas 123">
                <a:extLst>
                  <a:ext uri="{FF2B5EF4-FFF2-40B4-BE49-F238E27FC236}">
                    <a16:creationId xmlns="" xmlns:a16="http://schemas.microsoft.com/office/drawing/2014/main" id="{DC99C694-0545-4183-807B-7BA93AE9F676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25" name="Rectángulo: esquinas redondeadas 124">
                <a:extLst>
                  <a:ext uri="{FF2B5EF4-FFF2-40B4-BE49-F238E27FC236}">
                    <a16:creationId xmlns="" xmlns:a16="http://schemas.microsoft.com/office/drawing/2014/main" id="{7F21D1E9-0C18-4D62-A06F-642326FF8D36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3" name="CuadroTexto 122">
              <a:extLst>
                <a:ext uri="{FF2B5EF4-FFF2-40B4-BE49-F238E27FC236}">
                  <a16:creationId xmlns="" xmlns:a16="http://schemas.microsoft.com/office/drawing/2014/main" id="{0B6D7D56-8939-4F1A-90DF-F650F667A297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3</a:t>
              </a:r>
            </a:p>
          </p:txBody>
        </p:sp>
      </p:grpSp>
      <p:sp>
        <p:nvSpPr>
          <p:cNvPr id="126" name="Diagrama de flujo: conector fuera de página 125">
            <a:extLst>
              <a:ext uri="{FF2B5EF4-FFF2-40B4-BE49-F238E27FC236}">
                <a16:creationId xmlns="" xmlns:a16="http://schemas.microsoft.com/office/drawing/2014/main" id="{B7392453-B91F-4260-A574-09B1A59F6712}"/>
              </a:ext>
            </a:extLst>
          </p:cNvPr>
          <p:cNvSpPr/>
          <p:nvPr/>
        </p:nvSpPr>
        <p:spPr>
          <a:xfrm>
            <a:off x="5753549" y="6365121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1</a:t>
            </a:r>
          </a:p>
        </p:txBody>
      </p:sp>
      <p:grpSp>
        <p:nvGrpSpPr>
          <p:cNvPr id="127" name="Grupo 126">
            <a:extLst>
              <a:ext uri="{FF2B5EF4-FFF2-40B4-BE49-F238E27FC236}">
                <a16:creationId xmlns="" xmlns:a16="http://schemas.microsoft.com/office/drawing/2014/main" id="{7AD92962-49CE-4025-A454-3F7A6E07D244}"/>
              </a:ext>
            </a:extLst>
          </p:cNvPr>
          <p:cNvGrpSpPr/>
          <p:nvPr/>
        </p:nvGrpSpPr>
        <p:grpSpPr>
          <a:xfrm>
            <a:off x="2836803" y="2008184"/>
            <a:ext cx="1479076" cy="1088105"/>
            <a:chOff x="800218" y="2084072"/>
            <a:chExt cx="1479076" cy="1088105"/>
          </a:xfrm>
        </p:grpSpPr>
        <p:grpSp>
          <p:nvGrpSpPr>
            <p:cNvPr id="128" name="Grupo 127">
              <a:extLst>
                <a:ext uri="{FF2B5EF4-FFF2-40B4-BE49-F238E27FC236}">
                  <a16:creationId xmlns="" xmlns:a16="http://schemas.microsoft.com/office/drawing/2014/main" id="{BFD01595-57B4-40F7-8159-B0310AD92A71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30" name="Rectángulo: esquinas redondeadas 129">
                <a:extLst>
                  <a:ext uri="{FF2B5EF4-FFF2-40B4-BE49-F238E27FC236}">
                    <a16:creationId xmlns="" xmlns:a16="http://schemas.microsoft.com/office/drawing/2014/main" id="{8D4B1ACE-7757-4B85-8668-C88327B0617C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31" name="Rectángulo: esquinas redondeadas 130">
                <a:extLst>
                  <a:ext uri="{FF2B5EF4-FFF2-40B4-BE49-F238E27FC236}">
                    <a16:creationId xmlns="" xmlns:a16="http://schemas.microsoft.com/office/drawing/2014/main" id="{B9D1935E-8E64-40BF-83DF-4867D670A27D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9" name="CuadroTexto 128">
              <a:extLst>
                <a:ext uri="{FF2B5EF4-FFF2-40B4-BE49-F238E27FC236}">
                  <a16:creationId xmlns="" xmlns:a16="http://schemas.microsoft.com/office/drawing/2014/main" id="{C84B4EE5-56DD-4802-B293-B10D81D43756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4</a:t>
              </a:r>
            </a:p>
          </p:txBody>
        </p:sp>
      </p:grpSp>
      <p:grpSp>
        <p:nvGrpSpPr>
          <p:cNvPr id="132" name="Grupo 131">
            <a:extLst>
              <a:ext uri="{FF2B5EF4-FFF2-40B4-BE49-F238E27FC236}">
                <a16:creationId xmlns="" xmlns:a16="http://schemas.microsoft.com/office/drawing/2014/main" id="{4E5B3457-4852-4B34-BF2A-483CD9C9A5A9}"/>
              </a:ext>
            </a:extLst>
          </p:cNvPr>
          <p:cNvGrpSpPr/>
          <p:nvPr/>
        </p:nvGrpSpPr>
        <p:grpSpPr>
          <a:xfrm>
            <a:off x="2833968" y="3472772"/>
            <a:ext cx="1479076" cy="1088105"/>
            <a:chOff x="800218" y="2084072"/>
            <a:chExt cx="1479076" cy="1088105"/>
          </a:xfrm>
        </p:grpSpPr>
        <p:grpSp>
          <p:nvGrpSpPr>
            <p:cNvPr id="133" name="Grupo 132">
              <a:extLst>
                <a:ext uri="{FF2B5EF4-FFF2-40B4-BE49-F238E27FC236}">
                  <a16:creationId xmlns="" xmlns:a16="http://schemas.microsoft.com/office/drawing/2014/main" id="{4EA65800-4ED6-4506-86FF-8DB6D2C0FC0A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35" name="Rectángulo: esquinas redondeadas 134">
                <a:extLst>
                  <a:ext uri="{FF2B5EF4-FFF2-40B4-BE49-F238E27FC236}">
                    <a16:creationId xmlns="" xmlns:a16="http://schemas.microsoft.com/office/drawing/2014/main" id="{A1811673-E482-4369-B2EB-8157E27C55A9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36" name="Rectángulo: esquinas redondeadas 135">
                <a:extLst>
                  <a:ext uri="{FF2B5EF4-FFF2-40B4-BE49-F238E27FC236}">
                    <a16:creationId xmlns="" xmlns:a16="http://schemas.microsoft.com/office/drawing/2014/main" id="{94BD0FEA-20F2-4300-BB06-79F3B7DF9314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4" name="CuadroTexto 133">
              <a:extLst>
                <a:ext uri="{FF2B5EF4-FFF2-40B4-BE49-F238E27FC236}">
                  <a16:creationId xmlns="" xmlns:a16="http://schemas.microsoft.com/office/drawing/2014/main" id="{00240C7B-9E7D-4030-8BFA-6E2F62E8F398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5</a:t>
              </a:r>
            </a:p>
          </p:txBody>
        </p:sp>
      </p:grpSp>
      <p:sp>
        <p:nvSpPr>
          <p:cNvPr id="137" name="Diagrama de flujo: conector 136">
            <a:extLst>
              <a:ext uri="{FF2B5EF4-FFF2-40B4-BE49-F238E27FC236}">
                <a16:creationId xmlns="" xmlns:a16="http://schemas.microsoft.com/office/drawing/2014/main" id="{10DDAB4D-6A11-4B12-95AB-503AAA39DFF9}"/>
              </a:ext>
            </a:extLst>
          </p:cNvPr>
          <p:cNvSpPr/>
          <p:nvPr/>
        </p:nvSpPr>
        <p:spPr>
          <a:xfrm>
            <a:off x="7977583" y="6353097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A</a:t>
            </a:r>
          </a:p>
        </p:txBody>
      </p:sp>
      <p:sp>
        <p:nvSpPr>
          <p:cNvPr id="138" name="Diagrama de flujo: conector 137">
            <a:extLst>
              <a:ext uri="{FF2B5EF4-FFF2-40B4-BE49-F238E27FC236}">
                <a16:creationId xmlns="" xmlns:a16="http://schemas.microsoft.com/office/drawing/2014/main" id="{66B27E99-E5B2-4FC8-BE4A-EBB0C2B31A6A}"/>
              </a:ext>
            </a:extLst>
          </p:cNvPr>
          <p:cNvSpPr/>
          <p:nvPr/>
        </p:nvSpPr>
        <p:spPr>
          <a:xfrm>
            <a:off x="2303086" y="2035880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A</a:t>
            </a:r>
          </a:p>
        </p:txBody>
      </p:sp>
      <p:sp>
        <p:nvSpPr>
          <p:cNvPr id="139" name="Diagrama de flujo: decisión 138">
            <a:extLst>
              <a:ext uri="{FF2B5EF4-FFF2-40B4-BE49-F238E27FC236}">
                <a16:creationId xmlns="" xmlns:a16="http://schemas.microsoft.com/office/drawing/2014/main" id="{47F85087-C5C9-41BF-92C9-08C0F67285E6}"/>
              </a:ext>
            </a:extLst>
          </p:cNvPr>
          <p:cNvSpPr/>
          <p:nvPr/>
        </p:nvSpPr>
        <p:spPr>
          <a:xfrm>
            <a:off x="5126642" y="3468082"/>
            <a:ext cx="1476263" cy="1138535"/>
          </a:xfrm>
          <a:prstGeom prst="flowChartDecis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ABCDEFGHIJKLMNOPQRSTUVWXYZ</a:t>
            </a:r>
          </a:p>
        </p:txBody>
      </p:sp>
      <p:grpSp>
        <p:nvGrpSpPr>
          <p:cNvPr id="140" name="Grupo 139">
            <a:extLst>
              <a:ext uri="{FF2B5EF4-FFF2-40B4-BE49-F238E27FC236}">
                <a16:creationId xmlns="" xmlns:a16="http://schemas.microsoft.com/office/drawing/2014/main" id="{A6782906-5E2A-40E1-992B-A18A64E238CA}"/>
              </a:ext>
            </a:extLst>
          </p:cNvPr>
          <p:cNvGrpSpPr/>
          <p:nvPr/>
        </p:nvGrpSpPr>
        <p:grpSpPr>
          <a:xfrm>
            <a:off x="2832006" y="4939857"/>
            <a:ext cx="1479076" cy="1088105"/>
            <a:chOff x="800218" y="2084072"/>
            <a:chExt cx="1479076" cy="1088105"/>
          </a:xfrm>
        </p:grpSpPr>
        <p:grpSp>
          <p:nvGrpSpPr>
            <p:cNvPr id="141" name="Grupo 140">
              <a:extLst>
                <a:ext uri="{FF2B5EF4-FFF2-40B4-BE49-F238E27FC236}">
                  <a16:creationId xmlns="" xmlns:a16="http://schemas.microsoft.com/office/drawing/2014/main" id="{73AE575D-75C8-4DD8-AD91-96036F86F94A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43" name="Rectángulo: esquinas redondeadas 142">
                <a:extLst>
                  <a:ext uri="{FF2B5EF4-FFF2-40B4-BE49-F238E27FC236}">
                    <a16:creationId xmlns="" xmlns:a16="http://schemas.microsoft.com/office/drawing/2014/main" id="{9C73C147-ECFB-417E-8425-4DA3FE58A6D5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44" name="Rectángulo: esquinas redondeadas 143">
                <a:extLst>
                  <a:ext uri="{FF2B5EF4-FFF2-40B4-BE49-F238E27FC236}">
                    <a16:creationId xmlns="" xmlns:a16="http://schemas.microsoft.com/office/drawing/2014/main" id="{D432428D-123D-4B2F-AAA7-E60D53197B2B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2" name="CuadroTexto 141">
              <a:extLst>
                <a:ext uri="{FF2B5EF4-FFF2-40B4-BE49-F238E27FC236}">
                  <a16:creationId xmlns="" xmlns:a16="http://schemas.microsoft.com/office/drawing/2014/main" id="{0D17100C-5C51-4B91-A59B-0D347D641424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6</a:t>
              </a:r>
            </a:p>
          </p:txBody>
        </p:sp>
      </p:grpSp>
      <p:grpSp>
        <p:nvGrpSpPr>
          <p:cNvPr id="145" name="Grupo 144">
            <a:extLst>
              <a:ext uri="{FF2B5EF4-FFF2-40B4-BE49-F238E27FC236}">
                <a16:creationId xmlns="" xmlns:a16="http://schemas.microsoft.com/office/drawing/2014/main" id="{EB4E243E-0563-48FE-809F-84CF048D226C}"/>
              </a:ext>
            </a:extLst>
          </p:cNvPr>
          <p:cNvGrpSpPr/>
          <p:nvPr/>
        </p:nvGrpSpPr>
        <p:grpSpPr>
          <a:xfrm>
            <a:off x="5140269" y="1999350"/>
            <a:ext cx="1479076" cy="1088105"/>
            <a:chOff x="800218" y="2084072"/>
            <a:chExt cx="1479076" cy="1088105"/>
          </a:xfrm>
        </p:grpSpPr>
        <p:grpSp>
          <p:nvGrpSpPr>
            <p:cNvPr id="146" name="Grupo 145">
              <a:extLst>
                <a:ext uri="{FF2B5EF4-FFF2-40B4-BE49-F238E27FC236}">
                  <a16:creationId xmlns="" xmlns:a16="http://schemas.microsoft.com/office/drawing/2014/main" id="{660FD0F0-C533-421D-B55D-D3CEB870873F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48" name="Rectángulo: esquinas redondeadas 147">
                <a:extLst>
                  <a:ext uri="{FF2B5EF4-FFF2-40B4-BE49-F238E27FC236}">
                    <a16:creationId xmlns="" xmlns:a16="http://schemas.microsoft.com/office/drawing/2014/main" id="{2CF6CEDA-4C8B-416F-8A4B-35EA2138B23C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49" name="Rectángulo: esquinas redondeadas 148">
                <a:extLst>
                  <a:ext uri="{FF2B5EF4-FFF2-40B4-BE49-F238E27FC236}">
                    <a16:creationId xmlns="" xmlns:a16="http://schemas.microsoft.com/office/drawing/2014/main" id="{0E6C5D1E-3695-459D-8DF3-EC816E4A350B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7" name="CuadroTexto 146">
              <a:extLst>
                <a:ext uri="{FF2B5EF4-FFF2-40B4-BE49-F238E27FC236}">
                  <a16:creationId xmlns="" xmlns:a16="http://schemas.microsoft.com/office/drawing/2014/main" id="{F89013C5-C095-4FF3-BB4F-6C25C32DE561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7</a:t>
              </a:r>
            </a:p>
          </p:txBody>
        </p:sp>
      </p:grpSp>
      <p:grpSp>
        <p:nvGrpSpPr>
          <p:cNvPr id="151" name="Grupo 150">
            <a:extLst>
              <a:ext uri="{FF2B5EF4-FFF2-40B4-BE49-F238E27FC236}">
                <a16:creationId xmlns="" xmlns:a16="http://schemas.microsoft.com/office/drawing/2014/main" id="{266A1DEB-505C-4422-8A09-5CBC10A45D4F}"/>
              </a:ext>
            </a:extLst>
          </p:cNvPr>
          <p:cNvGrpSpPr/>
          <p:nvPr/>
        </p:nvGrpSpPr>
        <p:grpSpPr>
          <a:xfrm>
            <a:off x="5163945" y="4941311"/>
            <a:ext cx="1479076" cy="1088105"/>
            <a:chOff x="800218" y="2084072"/>
            <a:chExt cx="1479076" cy="1088105"/>
          </a:xfrm>
        </p:grpSpPr>
        <p:grpSp>
          <p:nvGrpSpPr>
            <p:cNvPr id="152" name="Grupo 151">
              <a:extLst>
                <a:ext uri="{FF2B5EF4-FFF2-40B4-BE49-F238E27FC236}">
                  <a16:creationId xmlns="" xmlns:a16="http://schemas.microsoft.com/office/drawing/2014/main" id="{7A688127-20C5-40BB-B235-743597E65602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54" name="Rectángulo: esquinas redondeadas 153">
                <a:extLst>
                  <a:ext uri="{FF2B5EF4-FFF2-40B4-BE49-F238E27FC236}">
                    <a16:creationId xmlns="" xmlns:a16="http://schemas.microsoft.com/office/drawing/2014/main" id="{90E1BF6B-6CD5-4661-96CF-AEA6F8E2685F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55" name="Rectángulo: esquinas redondeadas 154">
                <a:extLst>
                  <a:ext uri="{FF2B5EF4-FFF2-40B4-BE49-F238E27FC236}">
                    <a16:creationId xmlns="" xmlns:a16="http://schemas.microsoft.com/office/drawing/2014/main" id="{36602AF8-C16B-4F93-B0EF-EADF44539F2C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3" name="CuadroTexto 152">
              <a:extLst>
                <a:ext uri="{FF2B5EF4-FFF2-40B4-BE49-F238E27FC236}">
                  <a16:creationId xmlns="" xmlns:a16="http://schemas.microsoft.com/office/drawing/2014/main" id="{1D54A537-DB63-4BA5-B0DC-B011218EA24A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8</a:t>
              </a:r>
            </a:p>
          </p:txBody>
        </p:sp>
      </p:grpSp>
      <p:grpSp>
        <p:nvGrpSpPr>
          <p:cNvPr id="156" name="Grupo 155">
            <a:extLst>
              <a:ext uri="{FF2B5EF4-FFF2-40B4-BE49-F238E27FC236}">
                <a16:creationId xmlns="" xmlns:a16="http://schemas.microsoft.com/office/drawing/2014/main" id="{48178D03-69BC-482B-8167-554EE910E76D}"/>
              </a:ext>
            </a:extLst>
          </p:cNvPr>
          <p:cNvGrpSpPr/>
          <p:nvPr/>
        </p:nvGrpSpPr>
        <p:grpSpPr>
          <a:xfrm>
            <a:off x="7376457" y="2014355"/>
            <a:ext cx="1479076" cy="1088105"/>
            <a:chOff x="800218" y="2084072"/>
            <a:chExt cx="1479076" cy="1088105"/>
          </a:xfrm>
        </p:grpSpPr>
        <p:grpSp>
          <p:nvGrpSpPr>
            <p:cNvPr id="157" name="Grupo 156">
              <a:extLst>
                <a:ext uri="{FF2B5EF4-FFF2-40B4-BE49-F238E27FC236}">
                  <a16:creationId xmlns="" xmlns:a16="http://schemas.microsoft.com/office/drawing/2014/main" id="{A6A30F65-5D9F-4EF7-B9F3-99C23728C195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59" name="Rectángulo: esquinas redondeadas 158">
                <a:extLst>
                  <a:ext uri="{FF2B5EF4-FFF2-40B4-BE49-F238E27FC236}">
                    <a16:creationId xmlns="" xmlns:a16="http://schemas.microsoft.com/office/drawing/2014/main" id="{28F9FC5C-581F-4526-B828-DE3DB242AD96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60" name="Rectángulo: esquinas redondeadas 159">
                <a:extLst>
                  <a:ext uri="{FF2B5EF4-FFF2-40B4-BE49-F238E27FC236}">
                    <a16:creationId xmlns="" xmlns:a16="http://schemas.microsoft.com/office/drawing/2014/main" id="{964FBE83-8471-4F5F-9F64-367EE7DF8F71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8" name="CuadroTexto 157">
              <a:extLst>
                <a:ext uri="{FF2B5EF4-FFF2-40B4-BE49-F238E27FC236}">
                  <a16:creationId xmlns="" xmlns:a16="http://schemas.microsoft.com/office/drawing/2014/main" id="{17369CAE-A7B5-4DE7-8FA8-CC9E873FB61F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7A</a:t>
              </a:r>
            </a:p>
          </p:txBody>
        </p:sp>
      </p:grpSp>
      <p:grpSp>
        <p:nvGrpSpPr>
          <p:cNvPr id="161" name="Grupo 160">
            <a:extLst>
              <a:ext uri="{FF2B5EF4-FFF2-40B4-BE49-F238E27FC236}">
                <a16:creationId xmlns="" xmlns:a16="http://schemas.microsoft.com/office/drawing/2014/main" id="{6D10579E-DBC1-4021-B359-0F76634C6AAB}"/>
              </a:ext>
            </a:extLst>
          </p:cNvPr>
          <p:cNvGrpSpPr/>
          <p:nvPr/>
        </p:nvGrpSpPr>
        <p:grpSpPr>
          <a:xfrm>
            <a:off x="7361398" y="3479820"/>
            <a:ext cx="1479076" cy="1088105"/>
            <a:chOff x="800218" y="2084072"/>
            <a:chExt cx="1479076" cy="1088105"/>
          </a:xfrm>
        </p:grpSpPr>
        <p:grpSp>
          <p:nvGrpSpPr>
            <p:cNvPr id="162" name="Grupo 161">
              <a:extLst>
                <a:ext uri="{FF2B5EF4-FFF2-40B4-BE49-F238E27FC236}">
                  <a16:creationId xmlns="" xmlns:a16="http://schemas.microsoft.com/office/drawing/2014/main" id="{38CC221A-891E-4F54-BDC4-BFE9010BCA03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64" name="Rectángulo: esquinas redondeadas 163">
                <a:extLst>
                  <a:ext uri="{FF2B5EF4-FFF2-40B4-BE49-F238E27FC236}">
                    <a16:creationId xmlns="" xmlns:a16="http://schemas.microsoft.com/office/drawing/2014/main" id="{436C661F-EF73-4F45-BDF7-D9A0225DCFE6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65" name="Rectángulo: esquinas redondeadas 164">
                <a:extLst>
                  <a:ext uri="{FF2B5EF4-FFF2-40B4-BE49-F238E27FC236}">
                    <a16:creationId xmlns="" xmlns:a16="http://schemas.microsoft.com/office/drawing/2014/main" id="{42D2CE00-844F-4F34-A806-6953296D4670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3" name="CuadroTexto 162">
              <a:extLst>
                <a:ext uri="{FF2B5EF4-FFF2-40B4-BE49-F238E27FC236}">
                  <a16:creationId xmlns="" xmlns:a16="http://schemas.microsoft.com/office/drawing/2014/main" id="{975FC0AB-462D-480F-BE58-50C85378F24F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0000"/>
                  </a:solidFill>
                  <a:latin typeface="Panton" panose="00000500000000000000" pitchFamily="50" charset="0"/>
                </a:rPr>
                <a:t>7A1</a:t>
              </a:r>
              <a:endParaRPr lang="es-MX" sz="1200" b="1" dirty="0">
                <a:solidFill>
                  <a:srgbClr val="FF0000"/>
                </a:solidFill>
                <a:latin typeface="Panton" panose="00000500000000000000" pitchFamily="50" charset="0"/>
              </a:endParaRPr>
            </a:p>
          </p:txBody>
        </p:sp>
      </p:grpSp>
      <p:grpSp>
        <p:nvGrpSpPr>
          <p:cNvPr id="166" name="Grupo 165">
            <a:extLst>
              <a:ext uri="{FF2B5EF4-FFF2-40B4-BE49-F238E27FC236}">
                <a16:creationId xmlns="" xmlns:a16="http://schemas.microsoft.com/office/drawing/2014/main" id="{5DBB6E01-476D-4AB0-B63F-A09ED55E2338}"/>
              </a:ext>
            </a:extLst>
          </p:cNvPr>
          <p:cNvGrpSpPr/>
          <p:nvPr/>
        </p:nvGrpSpPr>
        <p:grpSpPr>
          <a:xfrm>
            <a:off x="7370902" y="4940586"/>
            <a:ext cx="1479076" cy="1088105"/>
            <a:chOff x="800218" y="2084072"/>
            <a:chExt cx="1479076" cy="1088105"/>
          </a:xfrm>
        </p:grpSpPr>
        <p:grpSp>
          <p:nvGrpSpPr>
            <p:cNvPr id="167" name="Grupo 166">
              <a:extLst>
                <a:ext uri="{FF2B5EF4-FFF2-40B4-BE49-F238E27FC236}">
                  <a16:creationId xmlns="" xmlns:a16="http://schemas.microsoft.com/office/drawing/2014/main" id="{EACDB4B9-3BB1-4ED7-9408-D77ADF446F81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69" name="Rectángulo: esquinas redondeadas 168">
                <a:extLst>
                  <a:ext uri="{FF2B5EF4-FFF2-40B4-BE49-F238E27FC236}">
                    <a16:creationId xmlns="" xmlns:a16="http://schemas.microsoft.com/office/drawing/2014/main" id="{E7CB6385-DC09-4A0E-81F0-1CD34B2E574E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70" name="Rectángulo: esquinas redondeadas 169">
                <a:extLst>
                  <a:ext uri="{FF2B5EF4-FFF2-40B4-BE49-F238E27FC236}">
                    <a16:creationId xmlns="" xmlns:a16="http://schemas.microsoft.com/office/drawing/2014/main" id="{BA4263ED-D045-4888-97D8-E9C8414F122B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8" name="CuadroTexto 167">
              <a:extLst>
                <a:ext uri="{FF2B5EF4-FFF2-40B4-BE49-F238E27FC236}">
                  <a16:creationId xmlns="" xmlns:a16="http://schemas.microsoft.com/office/drawing/2014/main" id="{8168D66C-8E63-4C8C-9C81-9C94E1FAB3BC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0000"/>
                  </a:solidFill>
                  <a:latin typeface="Panton" panose="00000500000000000000" pitchFamily="50" charset="0"/>
                </a:rPr>
                <a:t>7A2</a:t>
              </a:r>
              <a:endParaRPr lang="es-MX" sz="1200" b="1" dirty="0">
                <a:solidFill>
                  <a:srgbClr val="FF0000"/>
                </a:solidFill>
                <a:latin typeface="Panton" panose="00000500000000000000" pitchFamily="50" charset="0"/>
              </a:endParaRPr>
            </a:p>
          </p:txBody>
        </p:sp>
      </p:grpSp>
      <p:sp>
        <p:nvSpPr>
          <p:cNvPr id="171" name="Diagrama de flujo: terminador 170">
            <a:extLst>
              <a:ext uri="{FF2B5EF4-FFF2-40B4-BE49-F238E27FC236}">
                <a16:creationId xmlns="" xmlns:a16="http://schemas.microsoft.com/office/drawing/2014/main" id="{C021C012-1281-4ADD-A15B-51F4CE73FB49}"/>
              </a:ext>
            </a:extLst>
          </p:cNvPr>
          <p:cNvSpPr/>
          <p:nvPr/>
        </p:nvSpPr>
        <p:spPr>
          <a:xfrm>
            <a:off x="880240" y="1461918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INICIO</a:t>
            </a:r>
          </a:p>
        </p:txBody>
      </p:sp>
      <p:sp>
        <p:nvSpPr>
          <p:cNvPr id="172" name="Rectángulo 171">
            <a:extLst>
              <a:ext uri="{FF2B5EF4-FFF2-40B4-BE49-F238E27FC236}">
                <a16:creationId xmlns="" xmlns:a16="http://schemas.microsoft.com/office/drawing/2014/main" id="{4ED8ADE3-21B8-4DCF-A6B6-B7E6A7DF93CC}"/>
              </a:ext>
            </a:extLst>
          </p:cNvPr>
          <p:cNvSpPr/>
          <p:nvPr/>
        </p:nvSpPr>
        <p:spPr>
          <a:xfrm>
            <a:off x="6523248" y="3654830"/>
            <a:ext cx="399468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sz="1400" b="1" dirty="0">
                <a:solidFill>
                  <a:srgbClr val="C00000"/>
                </a:solidFill>
              </a:rPr>
              <a:t>No</a:t>
            </a:r>
          </a:p>
        </p:txBody>
      </p:sp>
      <p:sp>
        <p:nvSpPr>
          <p:cNvPr id="173" name="Rectángulo 172">
            <a:extLst>
              <a:ext uri="{FF2B5EF4-FFF2-40B4-BE49-F238E27FC236}">
                <a16:creationId xmlns="" xmlns:a16="http://schemas.microsoft.com/office/drawing/2014/main" id="{EDC2E116-9CCD-4576-809A-701267D26888}"/>
              </a:ext>
            </a:extLst>
          </p:cNvPr>
          <p:cNvSpPr/>
          <p:nvPr/>
        </p:nvSpPr>
        <p:spPr>
          <a:xfrm>
            <a:off x="5877159" y="4567081"/>
            <a:ext cx="314510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sz="1400" b="1" dirty="0" smtClean="0">
                <a:solidFill>
                  <a:srgbClr val="C00000"/>
                </a:solidFill>
              </a:rPr>
              <a:t>S</a:t>
            </a:r>
            <a:r>
              <a:rPr lang="es-MX" sz="1400" b="1" dirty="0">
                <a:solidFill>
                  <a:srgbClr val="C00000"/>
                </a:solidFill>
              </a:rPr>
              <a:t>í</a:t>
            </a:r>
          </a:p>
        </p:txBody>
      </p:sp>
      <p:cxnSp>
        <p:nvCxnSpPr>
          <p:cNvPr id="174" name="Conector: angular 4">
            <a:extLst>
              <a:ext uri="{FF2B5EF4-FFF2-40B4-BE49-F238E27FC236}">
                <a16:creationId xmlns="" xmlns:a16="http://schemas.microsoft.com/office/drawing/2014/main" id="{A18E604F-06D0-4CD2-B591-37E3B6F52CDC}"/>
              </a:ext>
            </a:extLst>
          </p:cNvPr>
          <p:cNvCxnSpPr>
            <a:cxnSpLocks/>
            <a:stCxn id="125" idx="2"/>
            <a:endCxn id="131" idx="1"/>
          </p:cNvCxnSpPr>
          <p:nvPr/>
        </p:nvCxnSpPr>
        <p:spPr>
          <a:xfrm rot="5400000" flipH="1" flipV="1">
            <a:off x="431415" y="3611955"/>
            <a:ext cx="3336057" cy="1476734"/>
          </a:xfrm>
          <a:prstGeom prst="bentConnector4">
            <a:avLst>
              <a:gd name="adj1" fmla="val -6852"/>
              <a:gd name="adj2" fmla="val 75023"/>
            </a:avLst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6" name="Imagen 175">
            <a:extLst>
              <a:ext uri="{FF2B5EF4-FFF2-40B4-BE49-F238E27FC236}">
                <a16:creationId xmlns="" xmlns:a16="http://schemas.microsoft.com/office/drawing/2014/main" id="{71A3C487-B72E-44F1-B025-F6A235979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173" y="4585201"/>
            <a:ext cx="274344" cy="274344"/>
          </a:xfrm>
          <a:prstGeom prst="rect">
            <a:avLst/>
          </a:prstGeom>
          <a:ln>
            <a:noFill/>
          </a:ln>
        </p:spPr>
      </p:pic>
      <p:cxnSp>
        <p:nvCxnSpPr>
          <p:cNvPr id="179" name="Conector: angular 178">
            <a:extLst>
              <a:ext uri="{FF2B5EF4-FFF2-40B4-BE49-F238E27FC236}">
                <a16:creationId xmlns="" xmlns:a16="http://schemas.microsoft.com/office/drawing/2014/main" id="{A90BFF28-1682-4382-8EE5-7BB9C71BCBCB}"/>
              </a:ext>
            </a:extLst>
          </p:cNvPr>
          <p:cNvCxnSpPr>
            <a:cxnSpLocks/>
            <a:stCxn id="139" idx="3"/>
            <a:endCxn id="160" idx="1"/>
          </p:cNvCxnSpPr>
          <p:nvPr/>
        </p:nvCxnSpPr>
        <p:spPr>
          <a:xfrm flipV="1">
            <a:off x="6602905" y="2688464"/>
            <a:ext cx="774560" cy="134888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agrama de flujo: terminador 1">
            <a:extLst>
              <a:ext uri="{FF2B5EF4-FFF2-40B4-BE49-F238E27FC236}">
                <a16:creationId xmlns="" xmlns:a16="http://schemas.microsoft.com/office/drawing/2014/main" id="{AB2133B8-154C-4E34-889D-D66F1EA60B11}"/>
              </a:ext>
            </a:extLst>
          </p:cNvPr>
          <p:cNvSpPr/>
          <p:nvPr/>
        </p:nvSpPr>
        <p:spPr>
          <a:xfrm>
            <a:off x="6588656" y="6306548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F</a:t>
            </a:r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68854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Tabla 2">
            <a:extLst>
              <a:ext uri="{FF2B5EF4-FFF2-40B4-BE49-F238E27FC236}">
                <a16:creationId xmlns="" xmlns:a16="http://schemas.microsoft.com/office/drawing/2014/main" id="{F8247B61-B8F7-4D2C-AA6F-0A2504D6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32800"/>
              </p:ext>
            </p:extLst>
          </p:nvPr>
        </p:nvGraphicFramePr>
        <p:xfrm>
          <a:off x="89917" y="844727"/>
          <a:ext cx="8949685" cy="5780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0320">
                  <a:extLst>
                    <a:ext uri="{9D8B030D-6E8A-4147-A177-3AD203B41FA5}">
                      <a16:colId xmlns="" xmlns:a16="http://schemas.microsoft.com/office/drawing/2014/main" val="2393980532"/>
                    </a:ext>
                  </a:extLst>
                </a:gridCol>
                <a:gridCol w="5749365">
                  <a:extLst>
                    <a:ext uri="{9D8B030D-6E8A-4147-A177-3AD203B41FA5}">
                      <a16:colId xmlns="" xmlns:a16="http://schemas.microsoft.com/office/drawing/2014/main" val="961984923"/>
                    </a:ext>
                  </a:extLst>
                </a:gridCol>
              </a:tblGrid>
              <a:tr h="30876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X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Panton" panose="00000500000000000000"/>
                        </a:rPr>
                        <a:t>Titular </a:t>
                      </a:r>
                      <a:r>
                        <a:rPr lang="es-MX" sz="1400" b="1" dirty="0">
                          <a:latin typeface="Panton" panose="0000050000000000000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5527830"/>
                  </a:ext>
                </a:extLst>
              </a:tr>
              <a:tr h="547188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7285696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49D8B94-2816-46E3-9AEA-5B4EA18C6116}"/>
              </a:ext>
            </a:extLst>
          </p:cNvPr>
          <p:cNvSpPr/>
          <p:nvPr/>
        </p:nvSpPr>
        <p:spPr>
          <a:xfrm>
            <a:off x="6195441" y="-16034"/>
            <a:ext cx="2419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rgbClr val="C00000"/>
                </a:solidFill>
                <a:latin typeface="Panton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DIAGRAMA DE FLUJO</a:t>
            </a:r>
            <a:endParaRPr lang="es-MX" dirty="0">
              <a:solidFill>
                <a:srgbClr val="C00000"/>
              </a:solidFill>
            </a:endParaRPr>
          </a:p>
        </p:txBody>
      </p:sp>
      <p:graphicFrame>
        <p:nvGraphicFramePr>
          <p:cNvPr id="89" name="Tabla 40">
            <a:extLst>
              <a:ext uri="{FF2B5EF4-FFF2-40B4-BE49-F238E27FC236}">
                <a16:creationId xmlns="" xmlns:a16="http://schemas.microsoft.com/office/drawing/2014/main" id="{25B8E8C6-5334-4CCC-AB23-6FFB9B9D6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459416"/>
              </p:ext>
            </p:extLst>
          </p:nvPr>
        </p:nvGraphicFramePr>
        <p:xfrm>
          <a:off x="5651746" y="332435"/>
          <a:ext cx="3429945" cy="4443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06362">
                  <a:extLst>
                    <a:ext uri="{9D8B030D-6E8A-4147-A177-3AD203B41FA5}">
                      <a16:colId xmlns="" xmlns:a16="http://schemas.microsoft.com/office/drawing/2014/main" val="2082731355"/>
                    </a:ext>
                  </a:extLst>
                </a:gridCol>
                <a:gridCol w="423583">
                  <a:extLst>
                    <a:ext uri="{9D8B030D-6E8A-4147-A177-3AD203B41FA5}">
                      <a16:colId xmlns="" xmlns:a16="http://schemas.microsoft.com/office/drawing/2014/main" val="3476871817"/>
                    </a:ext>
                  </a:extLst>
                </a:gridCol>
              </a:tblGrid>
              <a:tr h="235797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Panton" panose="00000500000000000000" pitchFamily="50" charset="0"/>
                        </a:rPr>
                        <a:t>Nombre del Procedimiento: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 pitchFamily="50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="" xmlns:a16="http://schemas.microsoft.com/office/drawing/2014/main" val="125028560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1/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6604866"/>
                  </a:ext>
                </a:extLst>
              </a:tr>
            </a:tbl>
          </a:graphicData>
        </a:graphic>
      </p:graphicFrame>
      <p:sp>
        <p:nvSpPr>
          <p:cNvPr id="5" name="Diagrama de flujo: conector fuera de página 125">
            <a:extLst>
              <a:ext uri="{FF2B5EF4-FFF2-40B4-BE49-F238E27FC236}">
                <a16:creationId xmlns="" xmlns:a16="http://schemas.microsoft.com/office/drawing/2014/main" id="{B7392453-B91F-4260-A574-09B1A59F6712}"/>
              </a:ext>
            </a:extLst>
          </p:cNvPr>
          <p:cNvSpPr/>
          <p:nvPr/>
        </p:nvSpPr>
        <p:spPr>
          <a:xfrm>
            <a:off x="1575292" y="1250809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1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="" xmlns:a16="http://schemas.microsoft.com/office/drawing/2014/main" id="{C47E3484-510F-49B3-AB6B-0B355A4597AF}"/>
              </a:ext>
            </a:extLst>
          </p:cNvPr>
          <p:cNvCxnSpPr>
            <a:cxnSpLocks/>
          </p:cNvCxnSpPr>
          <p:nvPr/>
        </p:nvCxnSpPr>
        <p:spPr>
          <a:xfrm flipH="1">
            <a:off x="1731421" y="2956197"/>
            <a:ext cx="656" cy="3572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="" xmlns:a16="http://schemas.microsoft.com/office/drawing/2014/main" id="{86D52A10-D09F-4CD3-8525-ABF4D9F04C72}"/>
              </a:ext>
            </a:extLst>
          </p:cNvPr>
          <p:cNvCxnSpPr>
            <a:cxnSpLocks/>
          </p:cNvCxnSpPr>
          <p:nvPr/>
        </p:nvCxnSpPr>
        <p:spPr>
          <a:xfrm>
            <a:off x="1732738" y="4401509"/>
            <a:ext cx="5044" cy="38960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o 8">
            <a:extLst>
              <a:ext uri="{FF2B5EF4-FFF2-40B4-BE49-F238E27FC236}">
                <a16:creationId xmlns="" xmlns:a16="http://schemas.microsoft.com/office/drawing/2014/main" id="{8B02EF7E-A474-44AA-844C-DBE79DBC91E7}"/>
              </a:ext>
            </a:extLst>
          </p:cNvPr>
          <p:cNvGrpSpPr/>
          <p:nvPr/>
        </p:nvGrpSpPr>
        <p:grpSpPr>
          <a:xfrm>
            <a:off x="997438" y="1873323"/>
            <a:ext cx="1479076" cy="1088105"/>
            <a:chOff x="800218" y="2084072"/>
            <a:chExt cx="1479076" cy="1088105"/>
          </a:xfrm>
        </p:grpSpPr>
        <p:grpSp>
          <p:nvGrpSpPr>
            <p:cNvPr id="10" name="Grupo 9">
              <a:extLst>
                <a:ext uri="{FF2B5EF4-FFF2-40B4-BE49-F238E27FC236}">
                  <a16:creationId xmlns="" xmlns:a16="http://schemas.microsoft.com/office/drawing/2014/main" id="{387778BD-C152-4A23-9F21-FD5CE1B18B62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2" name="Rectángulo: esquinas redondeadas 113">
                <a:extLst>
                  <a:ext uri="{FF2B5EF4-FFF2-40B4-BE49-F238E27FC236}">
                    <a16:creationId xmlns="" xmlns:a16="http://schemas.microsoft.com/office/drawing/2014/main" id="{DB0D019E-0E41-4757-BA26-83D27AF56F2C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3" name="Rectángulo: esquinas redondeadas 114">
                <a:extLst>
                  <a:ext uri="{FF2B5EF4-FFF2-40B4-BE49-F238E27FC236}">
                    <a16:creationId xmlns="" xmlns:a16="http://schemas.microsoft.com/office/drawing/2014/main" id="{E8F8F39B-B4A6-4ABD-95D7-9E368DD7887C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CuadroTexto 10">
              <a:extLst>
                <a:ext uri="{FF2B5EF4-FFF2-40B4-BE49-F238E27FC236}">
                  <a16:creationId xmlns="" xmlns:a16="http://schemas.microsoft.com/office/drawing/2014/main" id="{2351BFF9-89FD-4066-8E02-BE2838B6A54D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FF0000"/>
                  </a:solidFill>
                  <a:latin typeface="Panton" panose="00000500000000000000" pitchFamily="50" charset="0"/>
                </a:rPr>
                <a:t>9</a:t>
              </a: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="" xmlns:a16="http://schemas.microsoft.com/office/drawing/2014/main" id="{686F3E38-CF38-4DE1-8430-69216463E837}"/>
              </a:ext>
            </a:extLst>
          </p:cNvPr>
          <p:cNvGrpSpPr/>
          <p:nvPr/>
        </p:nvGrpSpPr>
        <p:grpSpPr>
          <a:xfrm>
            <a:off x="987404" y="3313404"/>
            <a:ext cx="1479076" cy="1088105"/>
            <a:chOff x="800218" y="2084072"/>
            <a:chExt cx="1479076" cy="1088105"/>
          </a:xfrm>
        </p:grpSpPr>
        <p:grpSp>
          <p:nvGrpSpPr>
            <p:cNvPr id="15" name="Grupo 14">
              <a:extLst>
                <a:ext uri="{FF2B5EF4-FFF2-40B4-BE49-F238E27FC236}">
                  <a16:creationId xmlns="" xmlns:a16="http://schemas.microsoft.com/office/drawing/2014/main" id="{0FE5D876-5523-4DC2-83BE-32A9C84FA3F8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17" name="Rectángulo: esquinas redondeadas 118">
                <a:extLst>
                  <a:ext uri="{FF2B5EF4-FFF2-40B4-BE49-F238E27FC236}">
                    <a16:creationId xmlns="" xmlns:a16="http://schemas.microsoft.com/office/drawing/2014/main" id="{6A6455E0-6452-4EA0-A226-E33A1FCAF74F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8" name="Rectángulo: esquinas redondeadas 119">
                <a:extLst>
                  <a:ext uri="{FF2B5EF4-FFF2-40B4-BE49-F238E27FC236}">
                    <a16:creationId xmlns="" xmlns:a16="http://schemas.microsoft.com/office/drawing/2014/main" id="{836546A1-DC9B-4CD6-97F3-2E1B2B5C0EF1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" name="CuadroTexto 15">
              <a:extLst>
                <a:ext uri="{FF2B5EF4-FFF2-40B4-BE49-F238E27FC236}">
                  <a16:creationId xmlns="" xmlns:a16="http://schemas.microsoft.com/office/drawing/2014/main" id="{25B7058C-B9D7-4B59-9589-DB04B382226C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0000"/>
                  </a:solidFill>
                  <a:latin typeface="Panton" panose="00000500000000000000" pitchFamily="50" charset="0"/>
                </a:rPr>
                <a:t>10</a:t>
              </a:r>
              <a:endParaRPr lang="es-MX" sz="1200" b="1" dirty="0">
                <a:solidFill>
                  <a:srgbClr val="FF0000"/>
                </a:solidFill>
                <a:latin typeface="Panton" panose="00000500000000000000" pitchFamily="50" charset="0"/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="" xmlns:a16="http://schemas.microsoft.com/office/drawing/2014/main" id="{35ECB94C-FB93-4F44-BE56-27E29EF1BE48}"/>
              </a:ext>
            </a:extLst>
          </p:cNvPr>
          <p:cNvGrpSpPr/>
          <p:nvPr/>
        </p:nvGrpSpPr>
        <p:grpSpPr>
          <a:xfrm>
            <a:off x="997438" y="4797745"/>
            <a:ext cx="1479076" cy="1088105"/>
            <a:chOff x="800218" y="2084072"/>
            <a:chExt cx="1479076" cy="1088105"/>
          </a:xfrm>
        </p:grpSpPr>
        <p:grpSp>
          <p:nvGrpSpPr>
            <p:cNvPr id="20" name="Grupo 19">
              <a:extLst>
                <a:ext uri="{FF2B5EF4-FFF2-40B4-BE49-F238E27FC236}">
                  <a16:creationId xmlns="" xmlns:a16="http://schemas.microsoft.com/office/drawing/2014/main" id="{4E11E2DA-7750-45AB-8F2B-81CCF0E6E3CD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22" name="Rectángulo: esquinas redondeadas 123">
                <a:extLst>
                  <a:ext uri="{FF2B5EF4-FFF2-40B4-BE49-F238E27FC236}">
                    <a16:creationId xmlns="" xmlns:a16="http://schemas.microsoft.com/office/drawing/2014/main" id="{DC99C694-0545-4183-807B-7BA93AE9F676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3" name="Rectángulo: esquinas redondeadas 124">
                <a:extLst>
                  <a:ext uri="{FF2B5EF4-FFF2-40B4-BE49-F238E27FC236}">
                    <a16:creationId xmlns="" xmlns:a16="http://schemas.microsoft.com/office/drawing/2014/main" id="{7F21D1E9-0C18-4D62-A06F-642326FF8D36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CuadroTexto 20">
              <a:extLst>
                <a:ext uri="{FF2B5EF4-FFF2-40B4-BE49-F238E27FC236}">
                  <a16:creationId xmlns="" xmlns:a16="http://schemas.microsoft.com/office/drawing/2014/main" id="{0B6D7D56-8939-4F1A-90DF-F650F667A297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0000"/>
                  </a:solidFill>
                  <a:latin typeface="Panton" panose="00000500000000000000" pitchFamily="50" charset="0"/>
                </a:rPr>
                <a:t>11</a:t>
              </a:r>
              <a:endParaRPr lang="es-MX" sz="1200" b="1" dirty="0">
                <a:solidFill>
                  <a:srgbClr val="FF0000"/>
                </a:solidFill>
                <a:latin typeface="Panton" panose="00000500000000000000" pitchFamily="50" charset="0"/>
              </a:endParaRPr>
            </a:p>
          </p:txBody>
        </p:sp>
      </p:grpSp>
      <p:cxnSp>
        <p:nvCxnSpPr>
          <p:cNvPr id="24" name="Conector recto de flecha 23">
            <a:extLst>
              <a:ext uri="{FF2B5EF4-FFF2-40B4-BE49-F238E27FC236}">
                <a16:creationId xmlns="" xmlns:a16="http://schemas.microsoft.com/office/drawing/2014/main" id="{8C10B0FF-671B-4534-B06C-6A685156828C}"/>
              </a:ext>
            </a:extLst>
          </p:cNvPr>
          <p:cNvCxnSpPr>
            <a:cxnSpLocks/>
          </p:cNvCxnSpPr>
          <p:nvPr/>
        </p:nvCxnSpPr>
        <p:spPr>
          <a:xfrm flipH="1">
            <a:off x="1731944" y="1524379"/>
            <a:ext cx="2582" cy="34549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: angular 4">
            <a:extLst>
              <a:ext uri="{FF2B5EF4-FFF2-40B4-BE49-F238E27FC236}">
                <a16:creationId xmlns="" xmlns:a16="http://schemas.microsoft.com/office/drawing/2014/main" id="{B169DE84-7747-404D-8B90-F79535B796E0}"/>
              </a:ext>
            </a:extLst>
          </p:cNvPr>
          <p:cNvCxnSpPr>
            <a:cxnSpLocks/>
            <a:stCxn id="23" idx="2"/>
            <a:endCxn id="35" idx="1"/>
          </p:cNvCxnSpPr>
          <p:nvPr/>
        </p:nvCxnSpPr>
        <p:spPr>
          <a:xfrm rot="5400000" flipH="1" flipV="1">
            <a:off x="1162487" y="3119805"/>
            <a:ext cx="3341037" cy="2191053"/>
          </a:xfrm>
          <a:prstGeom prst="bentConnector4">
            <a:avLst>
              <a:gd name="adj1" fmla="val -6842"/>
              <a:gd name="adj2" fmla="val 66865"/>
            </a:avLst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="" xmlns:a16="http://schemas.microsoft.com/office/drawing/2014/main" id="{5924A2DF-C8F1-4B90-9826-E77F62F5765C}"/>
              </a:ext>
            </a:extLst>
          </p:cNvPr>
          <p:cNvCxnSpPr>
            <a:cxnSpLocks/>
          </p:cNvCxnSpPr>
          <p:nvPr/>
        </p:nvCxnSpPr>
        <p:spPr>
          <a:xfrm>
            <a:off x="4668149" y="2933095"/>
            <a:ext cx="1006" cy="35736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="" xmlns:a16="http://schemas.microsoft.com/office/drawing/2014/main" id="{2CDADDF3-20E4-4CA1-92CA-3A34627E90C9}"/>
              </a:ext>
            </a:extLst>
          </p:cNvPr>
          <p:cNvCxnSpPr>
            <a:cxnSpLocks/>
          </p:cNvCxnSpPr>
          <p:nvPr/>
        </p:nvCxnSpPr>
        <p:spPr>
          <a:xfrm>
            <a:off x="4669155" y="4370730"/>
            <a:ext cx="4867" cy="397278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="" xmlns:a16="http://schemas.microsoft.com/office/drawing/2014/main" id="{D8168FBF-4C82-4015-A173-689113599EA3}"/>
              </a:ext>
            </a:extLst>
          </p:cNvPr>
          <p:cNvCxnSpPr>
            <a:cxnSpLocks/>
          </p:cNvCxnSpPr>
          <p:nvPr/>
        </p:nvCxnSpPr>
        <p:spPr>
          <a:xfrm flipH="1">
            <a:off x="6918166" y="2931134"/>
            <a:ext cx="656" cy="35720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="" xmlns:a16="http://schemas.microsoft.com/office/drawing/2014/main" id="{8C10B0FF-671B-4534-B06C-6A685156828C}"/>
              </a:ext>
            </a:extLst>
          </p:cNvPr>
          <p:cNvCxnSpPr>
            <a:cxnSpLocks/>
          </p:cNvCxnSpPr>
          <p:nvPr/>
        </p:nvCxnSpPr>
        <p:spPr>
          <a:xfrm flipH="1">
            <a:off x="4694132" y="5866298"/>
            <a:ext cx="2582" cy="34549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iagrama de flujo: decisión 138">
            <a:extLst>
              <a:ext uri="{FF2B5EF4-FFF2-40B4-BE49-F238E27FC236}">
                <a16:creationId xmlns="" xmlns:a16="http://schemas.microsoft.com/office/drawing/2014/main" id="{47F85087-C5C9-41BF-92C9-08C0F67285E6}"/>
              </a:ext>
            </a:extLst>
          </p:cNvPr>
          <p:cNvSpPr/>
          <p:nvPr/>
        </p:nvSpPr>
        <p:spPr>
          <a:xfrm>
            <a:off x="3922846" y="3302927"/>
            <a:ext cx="1476263" cy="1138535"/>
          </a:xfrm>
          <a:prstGeom prst="flowChartDecision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ABCDEFGHIJKLMNOPQRSTUVWXYZ</a:t>
            </a:r>
          </a:p>
        </p:txBody>
      </p:sp>
      <p:grpSp>
        <p:nvGrpSpPr>
          <p:cNvPr id="31" name="Grupo 30">
            <a:extLst>
              <a:ext uri="{FF2B5EF4-FFF2-40B4-BE49-F238E27FC236}">
                <a16:creationId xmlns="" xmlns:a16="http://schemas.microsoft.com/office/drawing/2014/main" id="{EB4E243E-0563-48FE-809F-84CF048D226C}"/>
              </a:ext>
            </a:extLst>
          </p:cNvPr>
          <p:cNvGrpSpPr/>
          <p:nvPr/>
        </p:nvGrpSpPr>
        <p:grpSpPr>
          <a:xfrm>
            <a:off x="3927525" y="1870704"/>
            <a:ext cx="1479076" cy="1088105"/>
            <a:chOff x="800218" y="2084072"/>
            <a:chExt cx="1479076" cy="1088105"/>
          </a:xfrm>
        </p:grpSpPr>
        <p:grpSp>
          <p:nvGrpSpPr>
            <p:cNvPr id="32" name="Grupo 31">
              <a:extLst>
                <a:ext uri="{FF2B5EF4-FFF2-40B4-BE49-F238E27FC236}">
                  <a16:creationId xmlns="" xmlns:a16="http://schemas.microsoft.com/office/drawing/2014/main" id="{660FD0F0-C533-421D-B55D-D3CEB870873F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34" name="Rectángulo: esquinas redondeadas 147">
                <a:extLst>
                  <a:ext uri="{FF2B5EF4-FFF2-40B4-BE49-F238E27FC236}">
                    <a16:creationId xmlns="" xmlns:a16="http://schemas.microsoft.com/office/drawing/2014/main" id="{2CF6CEDA-4C8B-416F-8A4B-35EA2138B23C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35" name="Rectángulo: esquinas redondeadas 148">
                <a:extLst>
                  <a:ext uri="{FF2B5EF4-FFF2-40B4-BE49-F238E27FC236}">
                    <a16:creationId xmlns="" xmlns:a16="http://schemas.microsoft.com/office/drawing/2014/main" id="{0E6C5D1E-3695-459D-8DF3-EC816E4A350B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3" name="CuadroTexto 32">
              <a:extLst>
                <a:ext uri="{FF2B5EF4-FFF2-40B4-BE49-F238E27FC236}">
                  <a16:creationId xmlns="" xmlns:a16="http://schemas.microsoft.com/office/drawing/2014/main" id="{F89013C5-C095-4FF3-BB4F-6C25C32DE561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0000"/>
                  </a:solidFill>
                  <a:latin typeface="Panton" panose="00000500000000000000" pitchFamily="50" charset="0"/>
                </a:rPr>
                <a:t>12</a:t>
              </a:r>
              <a:endParaRPr lang="es-MX" sz="1200" b="1" dirty="0">
                <a:solidFill>
                  <a:srgbClr val="FF0000"/>
                </a:solidFill>
                <a:latin typeface="Panton" panose="00000500000000000000" pitchFamily="50" charset="0"/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="" xmlns:a16="http://schemas.microsoft.com/office/drawing/2014/main" id="{266A1DEB-505C-4422-8A09-5CBC10A45D4F}"/>
              </a:ext>
            </a:extLst>
          </p:cNvPr>
          <p:cNvGrpSpPr/>
          <p:nvPr/>
        </p:nvGrpSpPr>
        <p:grpSpPr>
          <a:xfrm>
            <a:off x="3960149" y="4776156"/>
            <a:ext cx="1479076" cy="1088105"/>
            <a:chOff x="800218" y="2084072"/>
            <a:chExt cx="1479076" cy="1088105"/>
          </a:xfrm>
        </p:grpSpPr>
        <p:grpSp>
          <p:nvGrpSpPr>
            <p:cNvPr id="37" name="Grupo 36">
              <a:extLst>
                <a:ext uri="{FF2B5EF4-FFF2-40B4-BE49-F238E27FC236}">
                  <a16:creationId xmlns="" xmlns:a16="http://schemas.microsoft.com/office/drawing/2014/main" id="{7A688127-20C5-40BB-B235-743597E65602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39" name="Rectángulo: esquinas redondeadas 153">
                <a:extLst>
                  <a:ext uri="{FF2B5EF4-FFF2-40B4-BE49-F238E27FC236}">
                    <a16:creationId xmlns="" xmlns:a16="http://schemas.microsoft.com/office/drawing/2014/main" id="{90E1BF6B-6CD5-4661-96CF-AEA6F8E2685F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40" name="Rectángulo: esquinas redondeadas 154">
                <a:extLst>
                  <a:ext uri="{FF2B5EF4-FFF2-40B4-BE49-F238E27FC236}">
                    <a16:creationId xmlns="" xmlns:a16="http://schemas.microsoft.com/office/drawing/2014/main" id="{36602AF8-C16B-4F93-B0EF-EADF44539F2C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8" name="CuadroTexto 37">
              <a:extLst>
                <a:ext uri="{FF2B5EF4-FFF2-40B4-BE49-F238E27FC236}">
                  <a16:creationId xmlns="" xmlns:a16="http://schemas.microsoft.com/office/drawing/2014/main" id="{1D54A537-DB63-4BA5-B0DC-B011218EA24A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0000"/>
                  </a:solidFill>
                  <a:latin typeface="Panton" panose="00000500000000000000" pitchFamily="50" charset="0"/>
                </a:rPr>
                <a:t>13</a:t>
              </a:r>
              <a:endParaRPr lang="es-MX" sz="1200" b="1" dirty="0">
                <a:solidFill>
                  <a:srgbClr val="FF0000"/>
                </a:solidFill>
                <a:latin typeface="Panton" panose="00000500000000000000" pitchFamily="50" charset="0"/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="" xmlns:a16="http://schemas.microsoft.com/office/drawing/2014/main" id="{48178D03-69BC-482B-8167-554EE910E76D}"/>
              </a:ext>
            </a:extLst>
          </p:cNvPr>
          <p:cNvGrpSpPr/>
          <p:nvPr/>
        </p:nvGrpSpPr>
        <p:grpSpPr>
          <a:xfrm>
            <a:off x="6171103" y="1869876"/>
            <a:ext cx="1479076" cy="1088105"/>
            <a:chOff x="800218" y="2084072"/>
            <a:chExt cx="1479076" cy="1088105"/>
          </a:xfrm>
        </p:grpSpPr>
        <p:grpSp>
          <p:nvGrpSpPr>
            <p:cNvPr id="42" name="Grupo 41">
              <a:extLst>
                <a:ext uri="{FF2B5EF4-FFF2-40B4-BE49-F238E27FC236}">
                  <a16:creationId xmlns="" xmlns:a16="http://schemas.microsoft.com/office/drawing/2014/main" id="{A6A30F65-5D9F-4EF7-B9F3-99C23728C195}"/>
                </a:ext>
              </a:extLst>
            </p:cNvPr>
            <p:cNvGrpSpPr/>
            <p:nvPr/>
          </p:nvGrpSpPr>
          <p:grpSpPr>
            <a:xfrm>
              <a:off x="800218" y="2084072"/>
              <a:ext cx="1479076" cy="1088105"/>
              <a:chOff x="6633437" y="481886"/>
              <a:chExt cx="1479076" cy="1088105"/>
            </a:xfrm>
          </p:grpSpPr>
          <p:sp>
            <p:nvSpPr>
              <p:cNvPr id="44" name="Rectángulo: esquinas redondeadas 158">
                <a:extLst>
                  <a:ext uri="{FF2B5EF4-FFF2-40B4-BE49-F238E27FC236}">
                    <a16:creationId xmlns="" xmlns:a16="http://schemas.microsoft.com/office/drawing/2014/main" id="{28F9FC5C-581F-4526-B828-DE3DB242AD96}"/>
                  </a:ext>
                </a:extLst>
              </p:cNvPr>
              <p:cNvSpPr/>
              <p:nvPr/>
            </p:nvSpPr>
            <p:spPr>
              <a:xfrm>
                <a:off x="6633437" y="481886"/>
                <a:ext cx="1477114" cy="455706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45" name="Rectángulo: esquinas redondeadas 159">
                <a:extLst>
                  <a:ext uri="{FF2B5EF4-FFF2-40B4-BE49-F238E27FC236}">
                    <a16:creationId xmlns="" xmlns:a16="http://schemas.microsoft.com/office/drawing/2014/main" id="{964FBE83-8471-4F5F-9F64-367EE7DF8F71}"/>
                  </a:ext>
                </a:extLst>
              </p:cNvPr>
              <p:cNvSpPr/>
              <p:nvPr/>
            </p:nvSpPr>
            <p:spPr>
              <a:xfrm>
                <a:off x="6634445" y="741999"/>
                <a:ext cx="1478068" cy="8279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dirty="0">
                    <a:solidFill>
                      <a:schemeClr val="tx1"/>
                    </a:solidFill>
                  </a:rPr>
                  <a:t>ABCDEFGHIJKLMNOPQRSTUVWXYZ</a:t>
                </a:r>
              </a:p>
              <a:p>
                <a:pPr algn="ctr"/>
                <a:endParaRPr lang="es-MX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CuadroTexto 42">
              <a:extLst>
                <a:ext uri="{FF2B5EF4-FFF2-40B4-BE49-F238E27FC236}">
                  <a16:creationId xmlns="" xmlns:a16="http://schemas.microsoft.com/office/drawing/2014/main" id="{17369CAE-A7B5-4DE7-8FA8-CC9E873FB61F}"/>
                </a:ext>
              </a:extLst>
            </p:cNvPr>
            <p:cNvSpPr txBox="1"/>
            <p:nvPr/>
          </p:nvSpPr>
          <p:spPr>
            <a:xfrm>
              <a:off x="990624" y="2105661"/>
              <a:ext cx="108715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0000"/>
                  </a:solidFill>
                  <a:latin typeface="Panton" panose="00000500000000000000" pitchFamily="50" charset="0"/>
                </a:rPr>
                <a:t>12A</a:t>
              </a:r>
              <a:endParaRPr lang="es-MX" sz="1200" b="1" dirty="0">
                <a:solidFill>
                  <a:srgbClr val="FF0000"/>
                </a:solidFill>
                <a:latin typeface="Panton" panose="00000500000000000000" pitchFamily="50" charset="0"/>
              </a:endParaRPr>
            </a:p>
          </p:txBody>
        </p:sp>
      </p:grpSp>
      <p:cxnSp>
        <p:nvCxnSpPr>
          <p:cNvPr id="46" name="Conector: angular 178">
            <a:extLst>
              <a:ext uri="{FF2B5EF4-FFF2-40B4-BE49-F238E27FC236}">
                <a16:creationId xmlns="" xmlns:a16="http://schemas.microsoft.com/office/drawing/2014/main" id="{A90BFF28-1682-4382-8EE5-7BB9C71BCBCB}"/>
              </a:ext>
            </a:extLst>
          </p:cNvPr>
          <p:cNvCxnSpPr>
            <a:cxnSpLocks/>
            <a:stCxn id="30" idx="3"/>
            <a:endCxn id="45" idx="1"/>
          </p:cNvCxnSpPr>
          <p:nvPr/>
        </p:nvCxnSpPr>
        <p:spPr>
          <a:xfrm flipV="1">
            <a:off x="5399109" y="2543985"/>
            <a:ext cx="773002" cy="132821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agrama de flujo: terminador 1">
            <a:extLst>
              <a:ext uri="{FF2B5EF4-FFF2-40B4-BE49-F238E27FC236}">
                <a16:creationId xmlns="" xmlns:a16="http://schemas.microsoft.com/office/drawing/2014/main" id="{AB2133B8-154C-4E34-889D-D66F1EA60B11}"/>
              </a:ext>
            </a:extLst>
          </p:cNvPr>
          <p:cNvSpPr/>
          <p:nvPr/>
        </p:nvSpPr>
        <p:spPr>
          <a:xfrm>
            <a:off x="4212558" y="6211795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F</a:t>
            </a:r>
            <a:r>
              <a:rPr 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anton" panose="00000500000000000000" pitchFamily="50" charset="0"/>
              </a:rPr>
              <a:t>IN</a:t>
            </a:r>
          </a:p>
        </p:txBody>
      </p:sp>
      <p:sp>
        <p:nvSpPr>
          <p:cNvPr id="49" name="Diagrama de flujo: conector 136">
            <a:extLst>
              <a:ext uri="{FF2B5EF4-FFF2-40B4-BE49-F238E27FC236}">
                <a16:creationId xmlns="" xmlns:a16="http://schemas.microsoft.com/office/drawing/2014/main" id="{10DDAB4D-6A11-4B12-95AB-503AAA39DFF9}"/>
              </a:ext>
            </a:extLst>
          </p:cNvPr>
          <p:cNvSpPr/>
          <p:nvPr/>
        </p:nvSpPr>
        <p:spPr>
          <a:xfrm>
            <a:off x="6759244" y="3298749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Panton" panose="00000500000000000000"/>
              </a:rPr>
              <a:t>B</a:t>
            </a:r>
            <a:endParaRPr lang="es-MX" sz="1200" b="1" dirty="0">
              <a:solidFill>
                <a:schemeClr val="tx1"/>
              </a:solidFill>
              <a:latin typeface="Panton" panose="00000500000000000000"/>
            </a:endParaRPr>
          </a:p>
        </p:txBody>
      </p:sp>
      <p:cxnSp>
        <p:nvCxnSpPr>
          <p:cNvPr id="50" name="Conector recto de flecha 49">
            <a:extLst>
              <a:ext uri="{FF2B5EF4-FFF2-40B4-BE49-F238E27FC236}">
                <a16:creationId xmlns="" xmlns:a16="http://schemas.microsoft.com/office/drawing/2014/main" id="{52B3231E-D2A6-4901-9248-82BFCD565775}"/>
              </a:ext>
            </a:extLst>
          </p:cNvPr>
          <p:cNvCxnSpPr>
            <a:cxnSpLocks/>
          </p:cNvCxnSpPr>
          <p:nvPr/>
        </p:nvCxnSpPr>
        <p:spPr>
          <a:xfrm>
            <a:off x="3638767" y="2066897"/>
            <a:ext cx="287791" cy="328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iagrama de flujo: conector 137">
            <a:extLst>
              <a:ext uri="{FF2B5EF4-FFF2-40B4-BE49-F238E27FC236}">
                <a16:creationId xmlns="" xmlns:a16="http://schemas.microsoft.com/office/drawing/2014/main" id="{66B27E99-E5B2-4FC8-BE4A-EBB0C2B31A6A}"/>
              </a:ext>
            </a:extLst>
          </p:cNvPr>
          <p:cNvSpPr/>
          <p:nvPr/>
        </p:nvSpPr>
        <p:spPr>
          <a:xfrm>
            <a:off x="3397638" y="1946624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Panton" panose="0000050000000000000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89006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Tabla 2">
            <a:extLst>
              <a:ext uri="{FF2B5EF4-FFF2-40B4-BE49-F238E27FC236}">
                <a16:creationId xmlns="" xmlns:a16="http://schemas.microsoft.com/office/drawing/2014/main" id="{F8247B61-B8F7-4D2C-AA6F-0A2504D6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4"/>
              </p:ext>
            </p:extLst>
          </p:nvPr>
        </p:nvGraphicFramePr>
        <p:xfrm>
          <a:off x="75442" y="875167"/>
          <a:ext cx="8990181" cy="5780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0189">
                  <a:extLst>
                    <a:ext uri="{9D8B030D-6E8A-4147-A177-3AD203B41FA5}">
                      <a16:colId xmlns="" xmlns:a16="http://schemas.microsoft.com/office/drawing/2014/main" val="2393980532"/>
                    </a:ext>
                  </a:extLst>
                </a:gridCol>
                <a:gridCol w="4699992">
                  <a:extLst>
                    <a:ext uri="{9D8B030D-6E8A-4147-A177-3AD203B41FA5}">
                      <a16:colId xmlns="" xmlns:a16="http://schemas.microsoft.com/office/drawing/2014/main" val="961984923"/>
                    </a:ext>
                  </a:extLst>
                </a:gridCol>
              </a:tblGrid>
              <a:tr h="30876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X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5527830"/>
                  </a:ext>
                </a:extLst>
              </a:tr>
              <a:tr h="547188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7285696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49D8B94-2816-46E3-9AEA-5B4EA18C6116}"/>
              </a:ext>
            </a:extLst>
          </p:cNvPr>
          <p:cNvSpPr/>
          <p:nvPr/>
        </p:nvSpPr>
        <p:spPr>
          <a:xfrm>
            <a:off x="6195441" y="-16034"/>
            <a:ext cx="2419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rgbClr val="C00000"/>
                </a:solidFill>
                <a:latin typeface="Panton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DIAGRAMA DE FLUJO</a:t>
            </a:r>
            <a:endParaRPr lang="es-MX" dirty="0">
              <a:solidFill>
                <a:srgbClr val="C00000"/>
              </a:solidFill>
            </a:endParaRPr>
          </a:p>
        </p:txBody>
      </p:sp>
      <p:graphicFrame>
        <p:nvGraphicFramePr>
          <p:cNvPr id="89" name="Tabla 40">
            <a:extLst>
              <a:ext uri="{FF2B5EF4-FFF2-40B4-BE49-F238E27FC236}">
                <a16:creationId xmlns="" xmlns:a16="http://schemas.microsoft.com/office/drawing/2014/main" id="{25B8E8C6-5334-4CCC-AB23-6FFB9B9D6371}"/>
              </a:ext>
            </a:extLst>
          </p:cNvPr>
          <p:cNvGraphicFramePr>
            <a:graphicFrameLocks noGrp="1"/>
          </p:cNvGraphicFramePr>
          <p:nvPr/>
        </p:nvGraphicFramePr>
        <p:xfrm>
          <a:off x="5651746" y="332435"/>
          <a:ext cx="3429945" cy="4443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06362">
                  <a:extLst>
                    <a:ext uri="{9D8B030D-6E8A-4147-A177-3AD203B41FA5}">
                      <a16:colId xmlns="" xmlns:a16="http://schemas.microsoft.com/office/drawing/2014/main" val="2082731355"/>
                    </a:ext>
                  </a:extLst>
                </a:gridCol>
                <a:gridCol w="423583">
                  <a:extLst>
                    <a:ext uri="{9D8B030D-6E8A-4147-A177-3AD203B41FA5}">
                      <a16:colId xmlns="" xmlns:a16="http://schemas.microsoft.com/office/drawing/2014/main" val="3476871817"/>
                    </a:ext>
                  </a:extLst>
                </a:gridCol>
              </a:tblGrid>
              <a:tr h="235797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Panton" panose="00000500000000000000" pitchFamily="50" charset="0"/>
                        </a:rPr>
                        <a:t>Nombre del Procedimiento: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 pitchFamily="50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="" xmlns:a16="http://schemas.microsoft.com/office/drawing/2014/main" val="125028560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1/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660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7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Tabla 2">
            <a:extLst>
              <a:ext uri="{FF2B5EF4-FFF2-40B4-BE49-F238E27FC236}">
                <a16:creationId xmlns="" xmlns:a16="http://schemas.microsoft.com/office/drawing/2014/main" id="{F8247B61-B8F7-4D2C-AA6F-0A2504D6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804402"/>
              </p:ext>
            </p:extLst>
          </p:nvPr>
        </p:nvGraphicFramePr>
        <p:xfrm>
          <a:off x="75442" y="875167"/>
          <a:ext cx="9006249" cy="5780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6249">
                  <a:extLst>
                    <a:ext uri="{9D8B030D-6E8A-4147-A177-3AD203B41FA5}">
                      <a16:colId xmlns="" xmlns:a16="http://schemas.microsoft.com/office/drawing/2014/main" val="2393980532"/>
                    </a:ext>
                  </a:extLst>
                </a:gridCol>
              </a:tblGrid>
              <a:tr h="30876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Panton" panose="00000500000000000000"/>
                        </a:rPr>
                        <a:t>Titular X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5527830"/>
                  </a:ext>
                </a:extLst>
              </a:tr>
              <a:tr h="547188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7285696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49D8B94-2816-46E3-9AEA-5B4EA18C6116}"/>
              </a:ext>
            </a:extLst>
          </p:cNvPr>
          <p:cNvSpPr/>
          <p:nvPr/>
        </p:nvSpPr>
        <p:spPr>
          <a:xfrm>
            <a:off x="6195441" y="-16034"/>
            <a:ext cx="2419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rgbClr val="C00000"/>
                </a:solidFill>
                <a:latin typeface="Panton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DIAGRAMA DE FLUJO</a:t>
            </a:r>
            <a:endParaRPr lang="es-MX" dirty="0">
              <a:solidFill>
                <a:srgbClr val="C00000"/>
              </a:solidFill>
            </a:endParaRPr>
          </a:p>
        </p:txBody>
      </p:sp>
      <p:graphicFrame>
        <p:nvGraphicFramePr>
          <p:cNvPr id="89" name="Tabla 40">
            <a:extLst>
              <a:ext uri="{FF2B5EF4-FFF2-40B4-BE49-F238E27FC236}">
                <a16:creationId xmlns="" xmlns:a16="http://schemas.microsoft.com/office/drawing/2014/main" id="{25B8E8C6-5334-4CCC-AB23-6FFB9B9D6371}"/>
              </a:ext>
            </a:extLst>
          </p:cNvPr>
          <p:cNvGraphicFramePr>
            <a:graphicFrameLocks noGrp="1"/>
          </p:cNvGraphicFramePr>
          <p:nvPr/>
        </p:nvGraphicFramePr>
        <p:xfrm>
          <a:off x="5651746" y="332435"/>
          <a:ext cx="3429945" cy="4443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06362">
                  <a:extLst>
                    <a:ext uri="{9D8B030D-6E8A-4147-A177-3AD203B41FA5}">
                      <a16:colId xmlns="" xmlns:a16="http://schemas.microsoft.com/office/drawing/2014/main" val="2082731355"/>
                    </a:ext>
                  </a:extLst>
                </a:gridCol>
                <a:gridCol w="423583">
                  <a:extLst>
                    <a:ext uri="{9D8B030D-6E8A-4147-A177-3AD203B41FA5}">
                      <a16:colId xmlns="" xmlns:a16="http://schemas.microsoft.com/office/drawing/2014/main" val="3476871817"/>
                    </a:ext>
                  </a:extLst>
                </a:gridCol>
              </a:tblGrid>
              <a:tr h="235797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Panton" panose="00000500000000000000" pitchFamily="50" charset="0"/>
                        </a:rPr>
                        <a:t>Nombre del Procedimiento: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ton" panose="00000500000000000000" pitchFamily="50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="" xmlns:a16="http://schemas.microsoft.com/office/drawing/2014/main" val="125028560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nton" panose="00000500000000000000" pitchFamily="50" charset="0"/>
                        </a:rPr>
                        <a:t>1/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660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96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149</Words>
  <Application>Microsoft Office PowerPoint</Application>
  <PresentationFormat>Presentación en pantalla (4:3)</PresentationFormat>
  <Paragraphs>96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Panton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Arias</dc:creator>
  <cp:lastModifiedBy>Barbara Maribel Uresti Moreno</cp:lastModifiedBy>
  <cp:revision>20</cp:revision>
  <dcterms:created xsi:type="dcterms:W3CDTF">2020-05-20T01:51:58Z</dcterms:created>
  <dcterms:modified xsi:type="dcterms:W3CDTF">2023-09-05T20:32:21Z</dcterms:modified>
</cp:coreProperties>
</file>